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2192000" cy="6858000"/>
  <p:notesSz cx="6858000" cy="9144000"/>
  <p:embeddedFontLst>
    <p:embeddedFont>
      <p:font typeface="Libre Franklin"/>
      <p:regular r:id="rId11"/>
      <p:bold r:id="rId12"/>
      <p:italic r:id="rId13"/>
      <p:boldItalic r:id="rId14"/>
    </p:embeddedFont>
    <p:embeddedFont>
      <p:font typeface="Franklin Gothic"/>
      <p:regular r:id="rId15"/>
    </p:embeddedFont>
    <p:embeddedFont>
      <p:font typeface="Calibri" panose="020F0502020204030204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9.fntdata"/><Relationship Id="rId18" Type="http://schemas.openxmlformats.org/officeDocument/2006/relationships/font" Target="fonts/font8.fntdata"/><Relationship Id="rId17" Type="http://schemas.openxmlformats.org/officeDocument/2006/relationships/font" Target="fonts/font7.fntdata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/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lang="en-US" sz="20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180" y="147955"/>
            <a:ext cx="6645275" cy="1151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Details of the Team and Problem Statement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249545" y="1408430"/>
            <a:ext cx="6849745" cy="513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Ministry/Organization Name: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Ministry of coal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indent="0"/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PS Code: </a:t>
            </a:r>
            <a:r>
              <a:rPr lang="en-IN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SIH1316</a:t>
            </a:r>
            <a:endParaRPr lang="en-IN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Problem Statement Title: </a:t>
            </a:r>
            <a:r>
              <a:rPr lang="en-US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Application of Image Analytics for Tree enumeration for diversion of Forest Land.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Name: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EcoWarriors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Mr. Rahul Sanjay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Tetwar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Code (AISHE):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C-34399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Maharashtra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of Technology,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Chh.Sambhajinagar</a:t>
            </a:r>
            <a:endParaRPr lang="en-US" dirty="0" err="1">
              <a:solidFill>
                <a:schemeClr val="tx1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 err="1">
              <a:solidFill>
                <a:schemeClr val="tx1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“Where Nature Meets Pixels”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84922" y="14786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23190" y="470535"/>
            <a:ext cx="5534660" cy="76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Idea/Approach Details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41935" y="1367155"/>
            <a:ext cx="6417310" cy="5749290"/>
          </a:xfrm>
        </p:spPr>
        <p:txBody>
          <a:bodyPr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400" dirty="0">
              <a:solidFill>
                <a:schemeClr val="lt2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b="1" dirty="0">
                <a:solidFill>
                  <a:schemeClr val="lt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         </a:t>
            </a:r>
            <a:r>
              <a:rPr lang="en-US" sz="2400" b="1" dirty="0">
                <a:solidFill>
                  <a:schemeClr val="lt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 Solution :</a:t>
            </a:r>
            <a:endParaRPr lang="en-US" sz="2000" b="1" dirty="0">
              <a:solidFill>
                <a:schemeClr val="lt2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web-based system's primary objective is to support informed and responsible decision-making concerning forest land diversion. To achieve this, it will create the following key components: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Noto Sans Symbols"/>
              <a:buChar char="⮚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Counting Tree: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 advanced algorithms to accurately count individual trees in forested areas using machine learning.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Categorization of Trees: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Train models to recognize and classify tree species for a comprehensive understanding of forest composition.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Area covered by Forest Land: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Utilize image analysis to calculate the precise extent of forested land, ensuring accurate spatial data.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Tree Analysis: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Conduct detailed tree analysis, extracting attributes like size, height, density, and distribution to provide valuable insights.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Outcome: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developing these components, the web-based system will provide stakeholders with accurate, transparent, and actionable information. This will enable them to make informed decisions regarding forest land diversion and support sustainable environmental management.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838315" y="2850515"/>
            <a:ext cx="5137150" cy="1081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2000" dirty="0">
                <a:solidFill>
                  <a:schemeClr val="lt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 </a:t>
            </a:r>
            <a:r>
              <a:rPr lang="en-US" sz="2000" b="1" dirty="0">
                <a:solidFill>
                  <a:schemeClr val="lt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</a:t>
            </a:r>
            <a:r>
              <a:rPr lang="en-US" sz="2400" b="1" dirty="0">
                <a:solidFill>
                  <a:schemeClr val="lt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Technology Stack </a:t>
            </a: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endParaRPr lang="en-US" sz="1600" b="0" i="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</p:txBody>
      </p:sp>
      <p:pic>
        <p:nvPicPr>
          <p:cNvPr id="5" name="Picture 4" descr="WhatsApp Image 2023-09-28 at 00.15.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015" y="3204210"/>
            <a:ext cx="4933950" cy="2353945"/>
          </a:xfrm>
          <a:prstGeom prst="rect">
            <a:avLst/>
          </a:prstGeom>
        </p:spPr>
      </p:pic>
      <p:graphicFrame>
        <p:nvGraphicFramePr>
          <p:cNvPr id="7" name="Object 6"/>
          <p:cNvGraphicFramePr/>
          <p:nvPr/>
        </p:nvGraphicFramePr>
        <p:xfrm>
          <a:off x="6903085" y="90170"/>
          <a:ext cx="5135880" cy="2663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5772150" imgH="4044950" progId="Paint.Picture.1">
                  <p:embed/>
                </p:oleObj>
              </mc:Choice>
              <mc:Fallback>
                <p:oleObj name="" r:id="rId2" imgW="5772150" imgH="4044950" progId="Paint.Picture.1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03085" y="90170"/>
                        <a:ext cx="5135880" cy="2663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6988810" y="5603875"/>
            <a:ext cx="498665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Status :</a:t>
            </a:r>
            <a:endParaRPr lang="en-US" sz="24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70% 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product built completed and further build is </a:t>
            </a: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on progress. Testing and validation process are </a:t>
            </a: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next to be undergone.</a:t>
            </a: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192405" y="459740"/>
            <a:ext cx="5781040" cy="74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Idea/Approach Details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192405" y="1503916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Cases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6172834" y="589414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2400" b="1" i="0">
                <a:solidFill>
                  <a:schemeClr val="lt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Show Stopper : </a:t>
            </a:r>
            <a:endParaRPr lang="en-US" sz="2400" b="1" i="0">
              <a:solidFill>
                <a:schemeClr val="lt2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972810" y="1022985"/>
            <a:ext cx="6034405" cy="205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Data Quality:</a:t>
            </a:r>
            <a:r>
              <a:rPr lang="en-US" sz="17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 Inability to access high-quality imagery.</a:t>
            </a:r>
            <a:endParaRPr lang="en-US" sz="1700" b="0" i="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Inaccurate Analytics:</a:t>
            </a:r>
            <a:r>
              <a:rPr lang="en-US" sz="17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 Failure to provide precise results.</a:t>
            </a:r>
            <a:endParaRPr lang="en-US" sz="1700" b="0" i="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Funding Shortage:</a:t>
            </a:r>
            <a:r>
              <a:rPr lang="en-US" sz="17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 Insufficient financial resources.</a:t>
            </a:r>
            <a:endParaRPr lang="en-US" sz="1700" b="0" i="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Regulatory Challenges:</a:t>
            </a:r>
            <a:r>
              <a:rPr lang="en-US" sz="17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 Compliance and permitting issues.</a:t>
            </a:r>
            <a:endParaRPr lang="en-US" sz="1700" b="0" i="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Technical Limitations:</a:t>
            </a:r>
            <a:r>
              <a:rPr lang="en-US" sz="17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 Constraints hindering efficient data processing.</a:t>
            </a:r>
            <a:endParaRPr lang="en-US" sz="1700" b="0" i="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Privacy and Ethics:</a:t>
            </a:r>
            <a:r>
              <a:rPr lang="en-US" sz="17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 Concerns regarding sensitive data.</a:t>
            </a:r>
            <a:endParaRPr lang="en-US" sz="1700" b="0" i="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Stakeholder Opposition:</a:t>
            </a:r>
            <a:r>
              <a:rPr lang="en-US" sz="17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 Strong resistance.</a:t>
            </a:r>
            <a:endParaRPr lang="en-US" sz="170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78765" y="2009775"/>
            <a:ext cx="5222875" cy="5059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Vegetation Mapping: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Analyzing and mapping vegetation for natural resource management.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Climate Impact Assessment: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Studying vegetation changes to assess climate impact.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Continuous Monitoring: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Regularly analyzing Earth's surface for environmental insights.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Forest Land Diversion Assessment: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Assessing the impact of land diversion on forests.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Deforestation Detection: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Real-time monitoring to detect and combat deforestation.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Cost and Manpower Reduction: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Reducing costs and labor in tree counting and land-use planning.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Agriculture Sector Support: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Providing insights into crop health and land usage.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Government Decision-Making: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Supporting data-driven decisions in land management and conservation.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Region Monitoring and Mapping: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Monitoring and mapping specific regions for various purposes.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Collection and Analysis: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Facilitating data collection and analysis for ecological research.  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2810" y="3282315"/>
            <a:ext cx="6034405" cy="3489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75023" y="1424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Details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173355" y="2033905"/>
            <a:ext cx="12018645" cy="473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5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 :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Rahul Sanjay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Tetwar</a:t>
            </a:r>
            <a:endParaRPr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MCA				Stream : Computer Science			Year : II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5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Name :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Mrs. Akanksha Atul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Kasar</a:t>
            </a:r>
            <a:r>
              <a:rPr lang="en-US" sz="15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500" b="1" dirty="0">
              <a:solidFill>
                <a:srgbClr val="5D7C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MCA				Stream : Computer Science			Year : II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5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Name :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Pranjal Shankar Jadhav 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MCA				Stream : Computer Science			Year : II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5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3 Name :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Prajwal Mohan Chapke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MCA				Stream : Computer Science			Year : II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5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Name :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Govind Madan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Ambade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MCA 				Stream : Computer Science			Year : II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5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5 Name :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Vedant Vivek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Koleshwar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500" b="1" dirty="0">
              <a:solidFill>
                <a:srgbClr val="5D7C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MCA				Stream : Computer Science			Year : II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500" b="1" dirty="0">
                <a:solidFill>
                  <a:srgbClr val="8041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Mentor 1 Name: </a:t>
            </a:r>
            <a:r>
              <a:rPr lang="en-US" sz="1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Shubhashree Savant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3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: Academic 			Expertise 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Medical Image Processing ,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AI and Programming	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Domain Experience : 10 years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3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3705</Words>
  <Application>WPS Presentation</Application>
  <PresentationFormat>Widescreen</PresentationFormat>
  <Paragraphs>82</Paragraphs>
  <Slides>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Arial</vt:lpstr>
      <vt:lpstr>SimSun</vt:lpstr>
      <vt:lpstr>Wingdings</vt:lpstr>
      <vt:lpstr>Arial</vt:lpstr>
      <vt:lpstr>Libre Franklin</vt:lpstr>
      <vt:lpstr>Franklin Gothic</vt:lpstr>
      <vt:lpstr>Noto Sans Symbols</vt:lpstr>
      <vt:lpstr>Segoe Print</vt:lpstr>
      <vt:lpstr>Calibri</vt:lpstr>
      <vt:lpstr>Times New Roman</vt:lpstr>
      <vt:lpstr>Wingdings</vt:lpstr>
      <vt:lpstr>Microsoft YaHei</vt:lpstr>
      <vt:lpstr>Arial Unicode MS</vt:lpstr>
      <vt:lpstr>Segoe UI Black</vt:lpstr>
      <vt:lpstr>Theme1</vt:lpstr>
      <vt:lpstr>Paint.Picture.1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HP</cp:lastModifiedBy>
  <cp:revision>36</cp:revision>
  <dcterms:created xsi:type="dcterms:W3CDTF">2022-02-11T07:14:00Z</dcterms:created>
  <dcterms:modified xsi:type="dcterms:W3CDTF">2023-09-28T17:03:39Z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0A05E1D18DAD4338981B7ADB36AA0284_13</vt:lpwstr>
  </property>
  <property fmtid="{D5CDD505-2E9C-101B-9397-08002B2CF9AE}" pid="4" name="KSOProductBuildVer">
    <vt:lpwstr>1033-12.2.0.13215</vt:lpwstr>
  </property>
</Properties>
</file>