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9"/>
  </p:notesMasterIdLst>
  <p:handoutMasterIdLst>
    <p:handoutMasterId r:id="rId20"/>
  </p:handoutMasterIdLst>
  <p:sldIdLst>
    <p:sldId id="338" r:id="rId5"/>
    <p:sldId id="327" r:id="rId6"/>
    <p:sldId id="315" r:id="rId7"/>
    <p:sldId id="329" r:id="rId8"/>
    <p:sldId id="302" r:id="rId9"/>
    <p:sldId id="339" r:id="rId10"/>
    <p:sldId id="340" r:id="rId11"/>
    <p:sldId id="341" r:id="rId12"/>
    <p:sldId id="345" r:id="rId13"/>
    <p:sldId id="346" r:id="rId14"/>
    <p:sldId id="344" r:id="rId15"/>
    <p:sldId id="342" r:id="rId16"/>
    <p:sldId id="343"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presProps" Target="pres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handoutMaster" Target="handoutMasters/handout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ableStyles" Target="tableStyle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heme" Target="theme/theme1.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prajwalchavan007/VOIS_AICTE_Oct2025_MajorProject_PrajwalChavan.git" TargetMode="External"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12.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13.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14.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3" Type="http://schemas.openxmlformats.org/officeDocument/2006/relationships/image" Target="../media/image1.jfif" /><Relationship Id="rId2" Type="http://schemas.openxmlformats.org/officeDocument/2006/relationships/image" Target="../media/image2.png" /><Relationship Id="rId1" Type="http://schemas.openxmlformats.org/officeDocument/2006/relationships/slideLayout" Target="../slideLayouts/slideLayout19.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9.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8.xml" /><Relationship Id="rId4" Type="http://schemas.openxmlformats.org/officeDocument/2006/relationships/image" Target="../media/image5.png"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jfif" /><Relationship Id="rId1" Type="http://schemas.openxmlformats.org/officeDocument/2006/relationships/slideLayout" Target="../slideLayouts/slideLayout19.xml" /><Relationship Id="rId6" Type="http://schemas.openxmlformats.org/officeDocument/2006/relationships/image" Target="../media/image9.jpeg" /><Relationship Id="rId5" Type="http://schemas.openxmlformats.org/officeDocument/2006/relationships/image" Target="../media/image8.jpeg" /><Relationship Id="rId4" Type="http://schemas.openxmlformats.org/officeDocument/2006/relationships/image" Target="../media/image7.jpeg" /></Relationships>
</file>

<file path=ppt/slides/_rels/slide7.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8.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615455" y="4141999"/>
            <a:ext cx="4278450" cy="635620"/>
          </a:xfrm>
        </p:spPr>
        <p:txBody>
          <a:bodyPr>
            <a:normAutofit fontScale="77500" lnSpcReduction="20000"/>
          </a:bodyPr>
          <a:lstStyle/>
          <a:p>
            <a:pPr algn="r"/>
            <a:r>
              <a:rPr lang="en-IN" b="0" dirty="0">
                <a:solidFill>
                  <a:schemeClr val="tx1"/>
                </a:solidFill>
              </a:rPr>
              <a:t>Prajwal Satish </a:t>
            </a:r>
            <a:r>
              <a:rPr lang="en-IN" b="0" dirty="0" err="1">
                <a:solidFill>
                  <a:schemeClr val="tx1"/>
                </a:solidFill>
              </a:rPr>
              <a:t>Chavan</a:t>
            </a:r>
            <a:endParaRPr lang="en-IN" b="0" dirty="0">
              <a:solidFill>
                <a:schemeClr val="tx1"/>
              </a:solidFill>
            </a:endParaRPr>
          </a:p>
          <a:p>
            <a:pPr algn="r"/>
            <a:r>
              <a:rPr lang="en-US" b="0" dirty="0">
                <a:solidFill>
                  <a:schemeClr val="tx1"/>
                </a:solidFill>
              </a:rPr>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678714" y="2050553"/>
            <a:ext cx="4998720" cy="743448"/>
          </a:xfrm>
        </p:spPr>
        <p:txBody>
          <a:bodyPr>
            <a:normAutofit/>
          </a:bodyPr>
          <a:lstStyle/>
          <a:p>
            <a:r>
              <a:rPr lang="en-GB" sz="3200" dirty="0"/>
              <a:t>Project Title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5615455" y="2794001"/>
            <a:ext cx="4656667" cy="1015999"/>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sz="3200" dirty="0"/>
              <a:t>Netflix </a:t>
            </a:r>
            <a:r>
              <a:rPr lang="en-IN" sz="3200" dirty="0"/>
              <a:t>Data</a:t>
            </a:r>
            <a:r>
              <a:rPr lang="en-GB" sz="3200" dirty="0"/>
              <a:t> Analysis</a:t>
            </a:r>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D81365-3780-5B6A-FC35-E252BE74ABB4}"/>
              </a:ext>
            </a:extLst>
          </p:cNvPr>
          <p:cNvSpPr>
            <a:spLocks noGrp="1"/>
          </p:cNvSpPr>
          <p:nvPr>
            <p:ph type="title"/>
          </p:nvPr>
        </p:nvSpPr>
        <p:spPr>
          <a:xfrm>
            <a:off x="713619" y="367695"/>
            <a:ext cx="3029856" cy="986971"/>
          </a:xfrm>
        </p:spPr>
        <p:txBody>
          <a:bodyPr>
            <a:noAutofit/>
          </a:bodyPr>
          <a:lstStyle/>
          <a:p>
            <a:r>
              <a:rPr lang="en-IN" sz="4400" b="1" dirty="0">
                <a:solidFill>
                  <a:schemeClr val="tx1"/>
                </a:solidFill>
              </a:rPr>
              <a:t>Result 5</a:t>
            </a:r>
            <a:endParaRPr lang="en-US" sz="4400" dirty="0"/>
          </a:p>
        </p:txBody>
      </p:sp>
      <p:pic>
        <p:nvPicPr>
          <p:cNvPr id="5" name="Picture 4">
            <a:extLst>
              <a:ext uri="{FF2B5EF4-FFF2-40B4-BE49-F238E27FC236}">
                <a16:creationId xmlns:a16="http://schemas.microsoft.com/office/drawing/2014/main" id="{7779D900-E90A-1D2F-44BC-5BB429C94E94}"/>
              </a:ext>
            </a:extLst>
          </p:cNvPr>
          <p:cNvPicPr>
            <a:picLocks noChangeAspect="1"/>
          </p:cNvPicPr>
          <p:nvPr/>
        </p:nvPicPr>
        <p:blipFill>
          <a:blip r:embed="rId2"/>
          <a:stretch>
            <a:fillRect/>
          </a:stretch>
        </p:blipFill>
        <p:spPr>
          <a:xfrm>
            <a:off x="937003" y="1453846"/>
            <a:ext cx="7776978" cy="4751917"/>
          </a:xfrm>
          <a:prstGeom prst="rect">
            <a:avLst/>
          </a:prstGeom>
        </p:spPr>
      </p:pic>
    </p:spTree>
    <p:extLst>
      <p:ext uri="{BB962C8B-B14F-4D97-AF65-F5344CB8AC3E}">
        <p14:creationId xmlns:p14="http://schemas.microsoft.com/office/powerpoint/2010/main" val="3969517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a:t>
            </a:r>
            <a:r>
              <a:rPr lang="en-IN" dirty="0"/>
              <a:t>R</a:t>
            </a:r>
            <a:r>
              <a:rPr lang="en-GB" dirty="0" err="1"/>
              <a:t>epository</a:t>
            </a:r>
            <a:r>
              <a:rPr lang="en-GB" dirty="0"/>
              <a:t>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34165" y="1608410"/>
            <a:ext cx="5984161" cy="2579557"/>
          </a:xfrm>
        </p:spPr>
        <p:txBody>
          <a:bodyPr vert="horz" lIns="91440" tIns="45720" rIns="91440" bIns="45720" rtlCol="0" anchor="t">
            <a:normAutofit/>
          </a:bodyPr>
          <a:lstStyle/>
          <a:p>
            <a:pPr marL="0" indent="0">
              <a:buNone/>
            </a:pPr>
            <a:r>
              <a:rPr lang="en-US" dirty="0">
                <a:hlinkClick r:id="rId3"/>
              </a:rPr>
              <a:t>https://github.com/prajwalchavan007/VOIS_AICTE_Oct2025_MajorProject_PrajwalChavan.git</a:t>
            </a:r>
            <a:r>
              <a:rPr lang="en-US" dirty="0"/>
              <a: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7856E684-FFB1-6A4B-FA23-03B616EC2BFC}"/>
              </a:ext>
            </a:extLst>
          </p:cNvPr>
          <p:cNvPicPr>
            <a:picLocks noChangeAspect="1"/>
          </p:cNvPicPr>
          <p:nvPr/>
        </p:nvPicPr>
        <p:blipFill>
          <a:blip r:embed="rId3"/>
          <a:stretch>
            <a:fillRect/>
          </a:stretch>
        </p:blipFill>
        <p:spPr>
          <a:xfrm>
            <a:off x="1555764" y="1275371"/>
            <a:ext cx="7076987" cy="4909837"/>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C17DE9B9-80E7-FF7D-C187-DCE188AD537B}"/>
              </a:ext>
            </a:extLst>
          </p:cNvPr>
          <p:cNvPicPr>
            <a:picLocks noChangeAspect="1"/>
          </p:cNvPicPr>
          <p:nvPr/>
        </p:nvPicPr>
        <p:blipFill>
          <a:blip r:embed="rId3"/>
          <a:stretch>
            <a:fillRect/>
          </a:stretch>
        </p:blipFill>
        <p:spPr>
          <a:xfrm>
            <a:off x="1545952" y="1275370"/>
            <a:ext cx="6981507" cy="4962758"/>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209047" y="2843113"/>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38889" y="2093542"/>
            <a:ext cx="6709397" cy="3576983"/>
          </a:xfrm>
        </p:spPr>
        <p:txBody>
          <a:bodyPr>
            <a:normAutofit fontScale="85000" lnSpcReduction="20000"/>
          </a:bodyPr>
          <a:lstStyle/>
          <a:p>
            <a:pPr algn="just"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algn="just"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gn="just">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675957" y="768229"/>
            <a:ext cx="6995604" cy="790111"/>
          </a:xfrm>
        </p:spPr>
        <p:txBody>
          <a:bodyPr>
            <a:normAutofit fontScale="90000"/>
          </a:bodyPr>
          <a:lstStyle/>
          <a:p>
            <a:r>
              <a:rPr lang="en-IN" dirty="0"/>
              <a:t>Problem</a:t>
            </a:r>
            <a:r>
              <a:rPr lang="en-US" dirty="0"/>
              <a:t>  S</a:t>
            </a:r>
            <a:r>
              <a:rPr lang="en-IN" dirty="0" err="1"/>
              <a:t>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a:t>
            </a:r>
            <a:r>
              <a:rPr lang="en-GB" sz="4900" dirty="0"/>
              <a:t>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433803" cy="3970318"/>
          </a:xfrm>
          <a:prstGeom prst="rect">
            <a:avLst/>
          </a:prstGeom>
          <a:noFill/>
        </p:spPr>
        <p:txBody>
          <a:bodyPr wrap="square">
            <a:spAutoFit/>
          </a:bodyPr>
          <a:lstStyle/>
          <a:p>
            <a:pPr algn="just">
              <a:buFont typeface="+mj-lt"/>
              <a:buAutoNum type="arabicPeriod"/>
            </a:pPr>
            <a:r>
              <a:rPr lang="en-US" b="1" dirty="0"/>
              <a:t>Analyze</a:t>
            </a:r>
            <a:r>
              <a:rPr lang="en-US" dirty="0"/>
              <a:t> the distribution and growth of Movies and TV Shows on Netflix over the years.</a:t>
            </a:r>
          </a:p>
          <a:p>
            <a:pPr algn="just">
              <a:buFont typeface="+mj-lt"/>
              <a:buAutoNum type="arabicPeriod"/>
            </a:pPr>
            <a:r>
              <a:rPr lang="en-US" b="1" dirty="0"/>
              <a:t>Identify</a:t>
            </a:r>
            <a:r>
              <a:rPr lang="en-US" dirty="0"/>
              <a:t> the most frequent genres and observe changes in their popularity.</a:t>
            </a:r>
          </a:p>
          <a:p>
            <a:pPr algn="just">
              <a:buFont typeface="+mj-lt"/>
              <a:buAutoNum type="arabicPeriod"/>
            </a:pPr>
            <a:r>
              <a:rPr lang="en-US" b="1" dirty="0"/>
              <a:t>Compare</a:t>
            </a:r>
            <a:r>
              <a:rPr lang="en-US" dirty="0"/>
              <a:t> country-wise contributions to Netflix’s content base to assess global diversity.</a:t>
            </a:r>
          </a:p>
          <a:p>
            <a:pPr algn="just">
              <a:buFont typeface="+mj-lt"/>
              <a:buAutoNum type="arabicPeriod"/>
            </a:pPr>
            <a:r>
              <a:rPr lang="en-US" b="1" dirty="0"/>
              <a:t>Provide</a:t>
            </a:r>
            <a:r>
              <a:rPr lang="en-US" dirty="0"/>
              <a:t> strategic recommendations for future content acquisition and production.</a:t>
            </a:r>
          </a:p>
          <a:p>
            <a:pPr algn="just">
              <a:buNone/>
            </a:pPr>
            <a:br>
              <a:rPr lang="en-US" dirty="0"/>
            </a:br>
            <a:endParaRPr lang="en-US" dirty="0"/>
          </a:p>
          <a:p>
            <a:pPr algn="just">
              <a:buNone/>
            </a:pPr>
            <a:r>
              <a:rPr lang="en-US" b="1" dirty="0"/>
              <a:t>Significance of the Study</a:t>
            </a:r>
          </a:p>
          <a:p>
            <a:pPr algn="just">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lgn="just">
              <a:buFont typeface="Arial" panose="020B0604020202020204" pitchFamily="34" charset="0"/>
              <a:buChar char="•"/>
            </a:pPr>
            <a:r>
              <a:rPr lang="en-US" dirty="0"/>
              <a:t>Enhancing </a:t>
            </a:r>
            <a:r>
              <a:rPr lang="en-US" b="1" dirty="0"/>
              <a:t>content strategy</a:t>
            </a:r>
            <a:r>
              <a:rPr lang="en-US" dirty="0"/>
              <a:t> and balancing global vs. local productions.</a:t>
            </a:r>
          </a:p>
          <a:p>
            <a:pPr algn="just">
              <a:buFont typeface="Arial" panose="020B0604020202020204" pitchFamily="34" charset="0"/>
              <a:buChar char="•"/>
            </a:pPr>
            <a:r>
              <a:rPr lang="en-US" dirty="0"/>
              <a:t>Recognizing </a:t>
            </a:r>
            <a:r>
              <a:rPr lang="en-US" b="1" dirty="0"/>
              <a:t>market trends</a:t>
            </a:r>
            <a:r>
              <a:rPr lang="en-US" dirty="0"/>
              <a:t> and regional viewer interests.</a:t>
            </a:r>
          </a:p>
          <a:p>
            <a:pPr algn="just">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5795" y="876617"/>
            <a:ext cx="10046070" cy="802641"/>
          </a:xfrm>
        </p:spPr>
        <p:txBody>
          <a:bodyPr>
            <a:normAutofit/>
          </a:bodyPr>
          <a:lstStyle/>
          <a:p>
            <a:r>
              <a:rPr lang="en-IN" sz="4400" dirty="0"/>
              <a:t>Who</a:t>
            </a:r>
            <a:r>
              <a:rPr lang="en-US" sz="4400" dirty="0"/>
              <a:t> </a:t>
            </a:r>
            <a:r>
              <a:rPr lang="en-IN" sz="4400" dirty="0"/>
              <a:t>Are</a:t>
            </a:r>
            <a:r>
              <a:rPr lang="en-US" sz="4400" dirty="0"/>
              <a:t> </a:t>
            </a:r>
            <a:r>
              <a:rPr lang="en-IN" sz="4400" dirty="0"/>
              <a:t>The</a:t>
            </a:r>
            <a:r>
              <a:rPr lang="en-US" sz="4400" dirty="0"/>
              <a:t> </a:t>
            </a:r>
            <a:r>
              <a:rPr lang="en-IN" sz="4400" dirty="0"/>
              <a:t>End</a:t>
            </a:r>
            <a:r>
              <a:rPr lang="en-US" sz="4400" dirty="0"/>
              <a:t> U</a:t>
            </a:r>
            <a:r>
              <a:rPr lang="en-IN" sz="4400" dirty="0" err="1"/>
              <a:t>sers</a:t>
            </a:r>
            <a:r>
              <a:rPr lang="en-IN" sz="4400" dirty="0"/>
              <a:t> </a:t>
            </a:r>
            <a:r>
              <a:rPr lang="en-US" sz="4400" dirty="0"/>
              <a:t>?</a:t>
            </a:r>
            <a:endParaRPr lang="en-IN" sz="44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625795"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129695" y="2022164"/>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1129695" y="945485"/>
            <a:ext cx="5306291" cy="847817"/>
          </a:xfrm>
        </p:spPr>
        <p:txBody>
          <a:bodyPr>
            <a:normAutofit/>
          </a:bodyPr>
          <a:lstStyle/>
          <a:p>
            <a:r>
              <a:rPr lang="en-US" sz="4400"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IN" sz="4400" dirty="0"/>
              <a:t>Result </a:t>
            </a:r>
            <a:r>
              <a:rPr lang="en-GB" sz="4400" dirty="0"/>
              <a:t>1 </a:t>
            </a:r>
            <a:endParaRPr lang="en-IN" sz="4400"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41DB0265-D46C-A160-8315-D736E2D7BD3E}"/>
              </a:ext>
            </a:extLst>
          </p:cNvPr>
          <p:cNvPicPr>
            <a:picLocks noChangeAspect="1"/>
          </p:cNvPicPr>
          <p:nvPr/>
        </p:nvPicPr>
        <p:blipFill>
          <a:blip r:embed="rId3"/>
          <a:stretch>
            <a:fillRect/>
          </a:stretch>
        </p:blipFill>
        <p:spPr>
          <a:xfrm>
            <a:off x="675958" y="1201586"/>
            <a:ext cx="4948328" cy="2814517"/>
          </a:xfrm>
          <a:prstGeom prst="rect">
            <a:avLst/>
          </a:prstGeom>
        </p:spPr>
      </p:pic>
      <p:pic>
        <p:nvPicPr>
          <p:cNvPr id="10" name="Picture 9">
            <a:extLst>
              <a:ext uri="{FF2B5EF4-FFF2-40B4-BE49-F238E27FC236}">
                <a16:creationId xmlns:a16="http://schemas.microsoft.com/office/drawing/2014/main" id="{AAB9E888-BC5D-7190-D2E1-1A871AF63BB5}"/>
              </a:ext>
            </a:extLst>
          </p:cNvPr>
          <p:cNvPicPr>
            <a:picLocks noChangeAspect="1"/>
          </p:cNvPicPr>
          <p:nvPr/>
        </p:nvPicPr>
        <p:blipFill>
          <a:blip r:embed="rId4"/>
          <a:stretch>
            <a:fillRect/>
          </a:stretch>
        </p:blipFill>
        <p:spPr>
          <a:xfrm>
            <a:off x="675957" y="3903717"/>
            <a:ext cx="4948329" cy="2190244"/>
          </a:xfrm>
          <a:prstGeom prst="rect">
            <a:avLst/>
          </a:prstGeom>
        </p:spPr>
      </p:pic>
      <p:pic>
        <p:nvPicPr>
          <p:cNvPr id="11" name="Picture 10">
            <a:extLst>
              <a:ext uri="{FF2B5EF4-FFF2-40B4-BE49-F238E27FC236}">
                <a16:creationId xmlns:a16="http://schemas.microsoft.com/office/drawing/2014/main" id="{D7F78B5B-A14B-D9CD-6B03-0F9DCA61B8A9}"/>
              </a:ext>
            </a:extLst>
          </p:cNvPr>
          <p:cNvPicPr>
            <a:picLocks noChangeAspect="1"/>
          </p:cNvPicPr>
          <p:nvPr/>
        </p:nvPicPr>
        <p:blipFill>
          <a:blip r:embed="rId5"/>
          <a:stretch>
            <a:fillRect/>
          </a:stretch>
        </p:blipFill>
        <p:spPr>
          <a:xfrm>
            <a:off x="5592681" y="1201586"/>
            <a:ext cx="4193147" cy="3035600"/>
          </a:xfrm>
          <a:prstGeom prst="rect">
            <a:avLst/>
          </a:prstGeom>
        </p:spPr>
      </p:pic>
      <p:pic>
        <p:nvPicPr>
          <p:cNvPr id="12" name="Picture 11">
            <a:extLst>
              <a:ext uri="{FF2B5EF4-FFF2-40B4-BE49-F238E27FC236}">
                <a16:creationId xmlns:a16="http://schemas.microsoft.com/office/drawing/2014/main" id="{AAFDD335-6C34-D2CE-F273-4B998F3522BB}"/>
              </a:ext>
            </a:extLst>
          </p:cNvPr>
          <p:cNvPicPr>
            <a:picLocks noChangeAspect="1"/>
          </p:cNvPicPr>
          <p:nvPr/>
        </p:nvPicPr>
        <p:blipFill>
          <a:blip r:embed="rId6"/>
          <a:stretch>
            <a:fillRect/>
          </a:stretch>
        </p:blipFill>
        <p:spPr>
          <a:xfrm>
            <a:off x="5624286" y="4237186"/>
            <a:ext cx="4193147" cy="185677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IN" sz="4400" dirty="0"/>
              <a:t>Result </a:t>
            </a:r>
            <a:r>
              <a:rPr lang="en-GB" sz="4400" dirty="0"/>
              <a:t>2</a:t>
            </a:r>
            <a:endParaRPr lang="en-IN" sz="4400"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8B826660-52DA-B6D3-23B8-A65761ED3F6F}"/>
              </a:ext>
            </a:extLst>
          </p:cNvPr>
          <p:cNvPicPr>
            <a:picLocks noChangeAspect="1"/>
          </p:cNvPicPr>
          <p:nvPr/>
        </p:nvPicPr>
        <p:blipFill>
          <a:blip r:embed="rId3"/>
          <a:stretch>
            <a:fillRect/>
          </a:stretch>
        </p:blipFill>
        <p:spPr>
          <a:xfrm>
            <a:off x="675957" y="1608410"/>
            <a:ext cx="8288906" cy="397421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82900" y="444374"/>
            <a:ext cx="2981643" cy="830997"/>
          </a:xfrm>
        </p:spPr>
        <p:txBody>
          <a:bodyPr>
            <a:normAutofit/>
          </a:bodyPr>
          <a:lstStyle/>
          <a:p>
            <a:r>
              <a:rPr lang="en-IN" sz="4400" dirty="0"/>
              <a:t>Result </a:t>
            </a:r>
            <a:r>
              <a:rPr lang="en-GB" sz="4400" dirty="0"/>
              <a:t>3 </a:t>
            </a:r>
            <a:endParaRPr lang="en-IN" sz="4400"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2371FB46-F3E5-194D-5133-A5C32EBCE668}"/>
              </a:ext>
            </a:extLst>
          </p:cNvPr>
          <p:cNvPicPr>
            <a:picLocks noChangeAspect="1"/>
          </p:cNvPicPr>
          <p:nvPr/>
        </p:nvPicPr>
        <p:blipFill>
          <a:blip r:embed="rId3"/>
          <a:stretch>
            <a:fillRect/>
          </a:stretch>
        </p:blipFill>
        <p:spPr>
          <a:xfrm>
            <a:off x="798286" y="1480999"/>
            <a:ext cx="8128000" cy="4452382"/>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2A0CB3-1C37-E941-F607-744AC694E0A5}"/>
              </a:ext>
            </a:extLst>
          </p:cNvPr>
          <p:cNvSpPr>
            <a:spLocks noGrp="1"/>
          </p:cNvSpPr>
          <p:nvPr>
            <p:ph type="title"/>
          </p:nvPr>
        </p:nvSpPr>
        <p:spPr>
          <a:xfrm>
            <a:off x="616858" y="345565"/>
            <a:ext cx="3072190" cy="769257"/>
          </a:xfrm>
        </p:spPr>
        <p:txBody>
          <a:bodyPr>
            <a:normAutofit/>
          </a:bodyPr>
          <a:lstStyle/>
          <a:p>
            <a:r>
              <a:rPr lang="en-IN" sz="4400" b="1" dirty="0">
                <a:solidFill>
                  <a:schemeClr val="tx1"/>
                </a:solidFill>
              </a:rPr>
              <a:t>Result 4</a:t>
            </a:r>
            <a:endParaRPr lang="en-US" sz="4400" b="1" dirty="0">
              <a:solidFill>
                <a:schemeClr val="tx1"/>
              </a:solidFill>
            </a:endParaRPr>
          </a:p>
        </p:txBody>
      </p:sp>
      <p:pic>
        <p:nvPicPr>
          <p:cNvPr id="5" name="Picture 4">
            <a:extLst>
              <a:ext uri="{FF2B5EF4-FFF2-40B4-BE49-F238E27FC236}">
                <a16:creationId xmlns:a16="http://schemas.microsoft.com/office/drawing/2014/main" id="{B127B4FC-3F0A-A1DA-7054-7A24CFF21A28}"/>
              </a:ext>
            </a:extLst>
          </p:cNvPr>
          <p:cNvPicPr>
            <a:picLocks noChangeAspect="1"/>
          </p:cNvPicPr>
          <p:nvPr/>
        </p:nvPicPr>
        <p:blipFill>
          <a:blip r:embed="rId2"/>
          <a:stretch>
            <a:fillRect/>
          </a:stretch>
        </p:blipFill>
        <p:spPr>
          <a:xfrm>
            <a:off x="616858" y="1407407"/>
            <a:ext cx="7583713" cy="4720399"/>
          </a:xfrm>
          <a:prstGeom prst="rect">
            <a:avLst/>
          </a:prstGeom>
        </p:spPr>
      </p:pic>
    </p:spTree>
    <p:extLst>
      <p:ext uri="{BB962C8B-B14F-4D97-AF65-F5344CB8AC3E}">
        <p14:creationId xmlns:p14="http://schemas.microsoft.com/office/powerpoint/2010/main" val="38589128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Facet</Template>
  <TotalTime>573</TotalTime>
  <Words>386</Words>
  <Application>Microsoft Office PowerPoint</Application>
  <PresentationFormat>Widescreen</PresentationFormat>
  <Paragraphs>45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Facet</vt:lpstr>
      <vt:lpstr>Project Title -</vt:lpstr>
      <vt:lpstr>Problem  Statement</vt:lpstr>
      <vt:lpstr>Project Description  </vt:lpstr>
      <vt:lpstr>Who Are The End Users ?</vt:lpstr>
      <vt:lpstr>Technology Used</vt:lpstr>
      <vt:lpstr>Result 1 </vt:lpstr>
      <vt:lpstr>Result 2</vt:lpstr>
      <vt:lpstr>Result 3 </vt:lpstr>
      <vt:lpstr>Result 4</vt:lpstr>
      <vt:lpstr>Result 5</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Prajwal Chavan</cp:lastModifiedBy>
  <cp:revision>123</cp:revision>
  <dcterms:created xsi:type="dcterms:W3CDTF">2021-07-11T13:13:15Z</dcterms:created>
  <dcterms:modified xsi:type="dcterms:W3CDTF">2025-10-22T02:36:37Z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