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58" r:id="rId4"/>
    <p:sldId id="259" r:id="rId5"/>
    <p:sldId id="260" r:id="rId6"/>
    <p:sldId id="261" r:id="rId7"/>
    <p:sldId id="263" r:id="rId8"/>
    <p:sldId id="264" r:id="rId9"/>
    <p:sldId id="268" r:id="rId10"/>
    <p:sldId id="269" r:id="rId11"/>
    <p:sldId id="270" r:id="rId12"/>
    <p:sldId id="271" r:id="rId13"/>
    <p:sldId id="272" r:id="rId14"/>
    <p:sldId id="273"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080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37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728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59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0583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7763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99236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002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7076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26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9608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00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08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92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7155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663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14919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11.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96428" y="238896"/>
            <a:ext cx="7766936" cy="2179467"/>
          </a:xfrm>
        </p:spPr>
        <p:txBody>
          <a:bodyPr>
            <a:normAutofit fontScale="90000"/>
          </a:bodyPr>
          <a:lstStyle/>
          <a:p>
            <a:pPr algn="ctr"/>
            <a:br>
              <a:rPr lang="en-US" sz="3600" dirty="0"/>
            </a:br>
            <a:r>
              <a:rPr lang="en-US" sz="2200" dirty="0">
                <a:latin typeface="Times New Roman" pitchFamily="18" charset="0"/>
                <a:cs typeface="Times New Roman" pitchFamily="18" charset="0"/>
              </a:rPr>
              <a:t>A</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PROJECT PRESENTATION</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ON</a:t>
            </a:r>
            <a:br>
              <a:rPr lang="en-US" sz="3600" dirty="0">
                <a:latin typeface="Times New Roman" pitchFamily="18" charset="0"/>
                <a:cs typeface="Times New Roman" pitchFamily="18" charset="0"/>
              </a:rPr>
            </a:br>
            <a:r>
              <a:rPr lang="en-US" sz="3200" b="1" dirty="0">
                <a:latin typeface="Times New Roman" pitchFamily="18" charset="0"/>
                <a:cs typeface="Times New Roman" pitchFamily="18" charset="0"/>
              </a:rPr>
              <a:t>“</a:t>
            </a:r>
            <a:r>
              <a:rPr lang="en-US" sz="3200" b="1" dirty="0"/>
              <a:t>CLOUD-BASED  </a:t>
            </a:r>
            <a:br>
              <a:rPr lang="en-US" sz="3200" b="1" dirty="0"/>
            </a:br>
            <a:r>
              <a:rPr lang="en-US" sz="3200" b="1" dirty="0"/>
              <a:t>TICKET BOOKING SYSTEM”</a:t>
            </a:r>
          </a:p>
        </p:txBody>
      </p:sp>
      <p:sp>
        <p:nvSpPr>
          <p:cNvPr id="3" name="Subtitle 2"/>
          <p:cNvSpPr>
            <a:spLocks noGrp="1"/>
          </p:cNvSpPr>
          <p:nvPr>
            <p:ph type="subTitle" idx="1"/>
          </p:nvPr>
        </p:nvSpPr>
        <p:spPr>
          <a:xfrm>
            <a:off x="2375203" y="2891481"/>
            <a:ext cx="7766936" cy="3681858"/>
          </a:xfrm>
        </p:spPr>
        <p:txBody>
          <a:bodyPr>
            <a:normAutofit/>
          </a:bodyPr>
          <a:lstStyle/>
          <a:p>
            <a:pPr algn="ctr"/>
            <a:r>
              <a:rPr lang="en-US" sz="2000" b="1" dirty="0"/>
              <a:t>Presented By </a:t>
            </a:r>
            <a:r>
              <a:rPr lang="en-US" sz="2000" dirty="0"/>
              <a:t>:- </a:t>
            </a:r>
          </a:p>
          <a:p>
            <a:pPr algn="l"/>
            <a:r>
              <a:rPr lang="en-US" sz="2000" dirty="0"/>
              <a:t>				</a:t>
            </a:r>
            <a:r>
              <a:rPr lang="en-US" sz="1600" dirty="0"/>
              <a:t>1) </a:t>
            </a:r>
            <a:r>
              <a:rPr lang="en-US" sz="1600" dirty="0" err="1"/>
              <a:t>Prajwal</a:t>
            </a:r>
            <a:r>
              <a:rPr lang="en-US" sz="1600" dirty="0"/>
              <a:t> </a:t>
            </a:r>
            <a:r>
              <a:rPr lang="en-US" sz="1600" dirty="0" err="1"/>
              <a:t>Choudhary</a:t>
            </a:r>
            <a:r>
              <a:rPr lang="en-US" sz="1600" dirty="0"/>
              <a:t> (URN No.: 2020-B-19022000)</a:t>
            </a:r>
          </a:p>
          <a:p>
            <a:pPr algn="l"/>
            <a:r>
              <a:rPr lang="en-US" sz="1600" dirty="0"/>
              <a:t>		  		2) Abhishek </a:t>
            </a:r>
            <a:r>
              <a:rPr lang="en-US" sz="1600" dirty="0" err="1"/>
              <a:t>Kolte</a:t>
            </a:r>
            <a:r>
              <a:rPr lang="en-US" sz="1600" dirty="0"/>
              <a:t>        (URN No.: 2020-B-28022000B)</a:t>
            </a:r>
          </a:p>
          <a:p>
            <a:endParaRPr lang="en-US" sz="1600" dirty="0"/>
          </a:p>
          <a:p>
            <a:pPr algn="ctr"/>
            <a:r>
              <a:rPr lang="en-US" sz="2000" b="1" dirty="0"/>
              <a:t>Specialization </a:t>
            </a:r>
            <a:r>
              <a:rPr lang="en-US" sz="2000" dirty="0"/>
              <a:t>:- </a:t>
            </a:r>
          </a:p>
          <a:p>
            <a:r>
              <a:rPr lang="en-US" sz="2000" dirty="0"/>
              <a:t>			</a:t>
            </a:r>
            <a:r>
              <a:rPr lang="en-US" sz="1600" dirty="0"/>
              <a:t>BCA Cloud Technology &amp; Information Security (CTIS)</a:t>
            </a:r>
          </a:p>
          <a:p>
            <a:endParaRPr lang="en-US" sz="1600" dirty="0"/>
          </a:p>
          <a:p>
            <a:pPr algn="ctr"/>
            <a:r>
              <a:rPr lang="en-US" sz="2000" b="1" dirty="0"/>
              <a:t>Guided by :- </a:t>
            </a:r>
          </a:p>
          <a:p>
            <a:pPr algn="l"/>
            <a:r>
              <a:rPr lang="en-US" sz="2000" b="1" dirty="0"/>
              <a:t>						</a:t>
            </a:r>
            <a:r>
              <a:rPr lang="en-US" sz="1600" dirty="0"/>
              <a:t>Prof.</a:t>
            </a:r>
            <a:r>
              <a:rPr lang="en-US" dirty="0"/>
              <a:t> </a:t>
            </a:r>
            <a:r>
              <a:rPr lang="en-US" sz="1600" dirty="0" err="1"/>
              <a:t>Ranjana</a:t>
            </a:r>
            <a:r>
              <a:rPr lang="en-US" sz="1600" dirty="0"/>
              <a:t> Singh</a:t>
            </a:r>
          </a:p>
        </p:txBody>
      </p:sp>
    </p:spTree>
    <p:extLst>
      <p:ext uri="{BB962C8B-B14F-4D97-AF65-F5344CB8AC3E}">
        <p14:creationId xmlns:p14="http://schemas.microsoft.com/office/powerpoint/2010/main" val="21249236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3659" y="311151"/>
            <a:ext cx="8596668" cy="5634962"/>
          </a:xfrm>
        </p:spPr>
        <p:txBody>
          <a:bodyPr/>
          <a:lstStyle/>
          <a:p>
            <a:r>
              <a:rPr lang="en-US" sz="2400" dirty="0"/>
              <a:t>User Registration Page:</a:t>
            </a:r>
            <a:endParaRPr lang="en-US" dirty="0"/>
          </a:p>
        </p:txBody>
      </p:sp>
      <p:pic>
        <p:nvPicPr>
          <p:cNvPr id="4" name="Picture 3"/>
          <p:cNvPicPr>
            <a:picLocks noChangeAspect="1"/>
          </p:cNvPicPr>
          <p:nvPr/>
        </p:nvPicPr>
        <p:blipFill>
          <a:blip r:embed="rId2"/>
          <a:stretch>
            <a:fillRect/>
          </a:stretch>
        </p:blipFill>
        <p:spPr>
          <a:xfrm>
            <a:off x="1884045" y="981074"/>
            <a:ext cx="9555480" cy="5374957"/>
          </a:xfrm>
          <a:prstGeom prst="rect">
            <a:avLst/>
          </a:prstGeom>
        </p:spPr>
      </p:pic>
    </p:spTree>
    <p:extLst>
      <p:ext uri="{BB962C8B-B14F-4D97-AF65-F5344CB8AC3E}">
        <p14:creationId xmlns:p14="http://schemas.microsoft.com/office/powerpoint/2010/main" val="86004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2709" y="467678"/>
            <a:ext cx="8596668" cy="5943599"/>
          </a:xfrm>
        </p:spPr>
        <p:txBody>
          <a:bodyPr/>
          <a:lstStyle/>
          <a:p>
            <a:r>
              <a:rPr lang="en-US" sz="2400" dirty="0"/>
              <a:t>User Login Page:</a:t>
            </a:r>
            <a:endParaRPr lang="en-US" dirty="0"/>
          </a:p>
          <a:p>
            <a:endParaRPr lang="en-US" dirty="0"/>
          </a:p>
        </p:txBody>
      </p:sp>
      <p:pic>
        <p:nvPicPr>
          <p:cNvPr id="4" name="Picture 3"/>
          <p:cNvPicPr>
            <a:picLocks noChangeAspect="1"/>
          </p:cNvPicPr>
          <p:nvPr/>
        </p:nvPicPr>
        <p:blipFill>
          <a:blip r:embed="rId2"/>
          <a:stretch>
            <a:fillRect/>
          </a:stretch>
        </p:blipFill>
        <p:spPr>
          <a:xfrm>
            <a:off x="2131695" y="1070610"/>
            <a:ext cx="9494520" cy="5340667"/>
          </a:xfrm>
          <a:prstGeom prst="rect">
            <a:avLst/>
          </a:prstGeom>
        </p:spPr>
      </p:pic>
    </p:spTree>
    <p:extLst>
      <p:ext uri="{BB962C8B-B14F-4D97-AF65-F5344CB8AC3E}">
        <p14:creationId xmlns:p14="http://schemas.microsoft.com/office/powerpoint/2010/main" val="245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572" y="428626"/>
            <a:ext cx="8596668" cy="5584162"/>
          </a:xfrm>
        </p:spPr>
        <p:txBody>
          <a:bodyPr/>
          <a:lstStyle/>
          <a:p>
            <a:r>
              <a:rPr lang="en-US" sz="2400" dirty="0"/>
              <a:t>Admin Login Page: </a:t>
            </a:r>
            <a:endParaRPr lang="en-US" dirty="0"/>
          </a:p>
        </p:txBody>
      </p:sp>
      <p:pic>
        <p:nvPicPr>
          <p:cNvPr id="4" name="Picture 3"/>
          <p:cNvPicPr>
            <a:picLocks noChangeAspect="1"/>
          </p:cNvPicPr>
          <p:nvPr/>
        </p:nvPicPr>
        <p:blipFill>
          <a:blip r:embed="rId2"/>
          <a:stretch>
            <a:fillRect/>
          </a:stretch>
        </p:blipFill>
        <p:spPr>
          <a:xfrm>
            <a:off x="1802130" y="1046453"/>
            <a:ext cx="9509760" cy="5349240"/>
          </a:xfrm>
          <a:prstGeom prst="rect">
            <a:avLst/>
          </a:prstGeom>
        </p:spPr>
      </p:pic>
    </p:spTree>
    <p:extLst>
      <p:ext uri="{BB962C8B-B14F-4D97-AF65-F5344CB8AC3E}">
        <p14:creationId xmlns:p14="http://schemas.microsoft.com/office/powerpoint/2010/main" val="177772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9852" y="470536"/>
            <a:ext cx="8596668" cy="5599402"/>
          </a:xfrm>
        </p:spPr>
        <p:txBody>
          <a:bodyPr/>
          <a:lstStyle/>
          <a:p>
            <a:r>
              <a:rPr lang="en-US" sz="2400" dirty="0"/>
              <a:t>User Dashboard:</a:t>
            </a:r>
            <a:endParaRPr lang="en-US" dirty="0"/>
          </a:p>
        </p:txBody>
      </p:sp>
      <p:pic>
        <p:nvPicPr>
          <p:cNvPr id="4" name="Picture 3"/>
          <p:cNvPicPr>
            <a:picLocks noChangeAspect="1"/>
          </p:cNvPicPr>
          <p:nvPr/>
        </p:nvPicPr>
        <p:blipFill>
          <a:blip r:embed="rId2"/>
          <a:stretch>
            <a:fillRect/>
          </a:stretch>
        </p:blipFill>
        <p:spPr>
          <a:xfrm>
            <a:off x="1811655" y="1145513"/>
            <a:ext cx="9464040" cy="5323522"/>
          </a:xfrm>
          <a:prstGeom prst="rect">
            <a:avLst/>
          </a:prstGeom>
        </p:spPr>
      </p:pic>
    </p:spTree>
    <p:extLst>
      <p:ext uri="{BB962C8B-B14F-4D97-AF65-F5344CB8AC3E}">
        <p14:creationId xmlns:p14="http://schemas.microsoft.com/office/powerpoint/2010/main" val="96805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9859" y="396241"/>
            <a:ext cx="8596668" cy="5721322"/>
          </a:xfrm>
        </p:spPr>
        <p:txBody>
          <a:bodyPr>
            <a:normAutofit/>
          </a:bodyPr>
          <a:lstStyle/>
          <a:p>
            <a:r>
              <a:rPr lang="en-US" sz="2400" dirty="0"/>
              <a:t>Admin Dashboard:</a:t>
            </a:r>
          </a:p>
        </p:txBody>
      </p:sp>
      <p:pic>
        <p:nvPicPr>
          <p:cNvPr id="4" name="Picture 3"/>
          <p:cNvPicPr>
            <a:picLocks noChangeAspect="1"/>
          </p:cNvPicPr>
          <p:nvPr/>
        </p:nvPicPr>
        <p:blipFill>
          <a:blip r:embed="rId2"/>
          <a:stretch>
            <a:fillRect/>
          </a:stretch>
        </p:blipFill>
        <p:spPr>
          <a:xfrm>
            <a:off x="1897188" y="1049959"/>
            <a:ext cx="9654846" cy="5430851"/>
          </a:xfrm>
          <a:prstGeom prst="rect">
            <a:avLst/>
          </a:prstGeom>
        </p:spPr>
      </p:pic>
    </p:spTree>
    <p:extLst>
      <p:ext uri="{BB962C8B-B14F-4D97-AF65-F5344CB8AC3E}">
        <p14:creationId xmlns:p14="http://schemas.microsoft.com/office/powerpoint/2010/main" val="326378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IN" sz="2000" dirty="0"/>
              <a:t>So thus we have developed “The Cloud-Based Ticket Booking System” which is a game-changer in the ticket booking industry, providing users with a seamless and convenient way to book tickets for events, while also offering valuable insights to event organizers. </a:t>
            </a:r>
          </a:p>
          <a:p>
            <a:endParaRPr lang="en-IN" sz="2000" dirty="0"/>
          </a:p>
          <a:p>
            <a:r>
              <a:rPr lang="en-IN" sz="2000" dirty="0"/>
              <a:t>The use of cloud technology ensures that the app is scalable, secure, and accessible from anywhere, making it an ideal choice for anyone looking to book tickets for their favorited events.</a:t>
            </a:r>
            <a:endParaRPr lang="en-US" sz="2000" dirty="0"/>
          </a:p>
        </p:txBody>
      </p:sp>
    </p:spTree>
    <p:extLst>
      <p:ext uri="{BB962C8B-B14F-4D97-AF65-F5344CB8AC3E}">
        <p14:creationId xmlns:p14="http://schemas.microsoft.com/office/powerpoint/2010/main" val="333515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677334" y="1381125"/>
            <a:ext cx="8596668" cy="5191125"/>
          </a:xfrm>
        </p:spPr>
        <p:txBody>
          <a:bodyPr>
            <a:normAutofit lnSpcReduction="10000"/>
          </a:bodyPr>
          <a:lstStyle/>
          <a:p>
            <a:endParaRPr lang="en-US" b="1" dirty="0"/>
          </a:p>
          <a:p>
            <a:r>
              <a:rPr lang="en-US" sz="2000" b="1" dirty="0"/>
              <a:t>Development of Online Ticket Booking Application for Ferry Crossing Website Based in Toba Lake Area</a:t>
            </a:r>
          </a:p>
          <a:p>
            <a:pPr marL="0" indent="0">
              <a:buNone/>
            </a:pPr>
            <a:r>
              <a:rPr lang="en-US" sz="2000" b="1" dirty="0"/>
              <a:t>	https://ieeexplore.ieee.org/document/9166636</a:t>
            </a:r>
          </a:p>
          <a:p>
            <a:pPr marL="0" indent="0">
              <a:buNone/>
            </a:pPr>
            <a:r>
              <a:rPr lang="en-US" sz="2000" dirty="0"/>
              <a:t>	Author: </a:t>
            </a:r>
            <a:r>
              <a:rPr lang="en-US" sz="2000" dirty="0" err="1"/>
              <a:t>Ferlin</a:t>
            </a:r>
            <a:r>
              <a:rPr lang="en-US" sz="2000" dirty="0"/>
              <a:t> </a:t>
            </a:r>
            <a:r>
              <a:rPr lang="en-US" sz="2000" dirty="0" err="1"/>
              <a:t>Firdaus</a:t>
            </a:r>
            <a:r>
              <a:rPr lang="en-US" sz="2000" dirty="0"/>
              <a:t> Turnip; </a:t>
            </a:r>
            <a:r>
              <a:rPr lang="en-US" sz="2000" dirty="0" err="1"/>
              <a:t>Arjon</a:t>
            </a:r>
            <a:r>
              <a:rPr lang="en-US" sz="2000" dirty="0"/>
              <a:t> Turnip</a:t>
            </a:r>
          </a:p>
          <a:p>
            <a:pPr marL="0" indent="0">
              <a:buNone/>
            </a:pPr>
            <a:endParaRPr lang="en-US" sz="2000" b="1" dirty="0"/>
          </a:p>
          <a:p>
            <a:r>
              <a:rPr lang="en-US" sz="2000" b="1" dirty="0"/>
              <a:t>Software Implementation of Movie Ticket Booking System</a:t>
            </a:r>
          </a:p>
          <a:p>
            <a:pPr marL="0" indent="0">
              <a:buNone/>
            </a:pPr>
            <a:r>
              <a:rPr lang="en-US" sz="2000" dirty="0">
                <a:solidFill>
                  <a:schemeClr val="tx1"/>
                </a:solidFill>
              </a:rPr>
              <a:t>	https://ieeexplore.ieee.org/document/9468015 </a:t>
            </a:r>
          </a:p>
          <a:p>
            <a:pPr marL="0" indent="0">
              <a:buNone/>
            </a:pPr>
            <a:r>
              <a:rPr lang="en-US" sz="2000" dirty="0">
                <a:solidFill>
                  <a:schemeClr val="tx1"/>
                </a:solidFill>
              </a:rPr>
              <a:t>	Author: </a:t>
            </a:r>
            <a:r>
              <a:rPr lang="en-US" sz="2000" dirty="0" err="1">
                <a:solidFill>
                  <a:schemeClr val="tx1"/>
                </a:solidFill>
              </a:rPr>
              <a:t>Mykola</a:t>
            </a:r>
            <a:r>
              <a:rPr lang="en-US" sz="2000" dirty="0">
                <a:solidFill>
                  <a:schemeClr val="tx1"/>
                </a:solidFill>
              </a:rPr>
              <a:t> </a:t>
            </a:r>
            <a:r>
              <a:rPr lang="en-US" sz="2000" dirty="0" err="1">
                <a:solidFill>
                  <a:schemeClr val="tx1"/>
                </a:solidFill>
              </a:rPr>
              <a:t>Pasyeka</a:t>
            </a:r>
            <a:r>
              <a:rPr lang="en-US" sz="2000" dirty="0">
                <a:solidFill>
                  <a:schemeClr val="tx1"/>
                </a:solidFill>
              </a:rPr>
              <a:t>; Andrew </a:t>
            </a:r>
            <a:r>
              <a:rPr lang="en-US" sz="2000" dirty="0" err="1">
                <a:solidFill>
                  <a:schemeClr val="tx1"/>
                </a:solidFill>
              </a:rPr>
              <a:t>Malitchuk</a:t>
            </a:r>
            <a:endParaRPr lang="en-US" sz="2000" dirty="0">
              <a:solidFill>
                <a:schemeClr val="tx1"/>
              </a:solidFill>
            </a:endParaRPr>
          </a:p>
          <a:p>
            <a:pPr marL="0" indent="0">
              <a:buNone/>
            </a:pPr>
            <a:endParaRPr lang="en-US" sz="2000" dirty="0">
              <a:solidFill>
                <a:schemeClr val="tx1"/>
              </a:solidFill>
            </a:endParaRPr>
          </a:p>
          <a:p>
            <a:r>
              <a:rPr lang="en-US" sz="2000" dirty="0">
                <a:solidFill>
                  <a:schemeClr val="tx1"/>
                </a:solidFill>
              </a:rPr>
              <a:t>www.google.com</a:t>
            </a:r>
          </a:p>
          <a:p>
            <a:pPr marL="0" indent="0">
              <a:buNone/>
            </a:pPr>
            <a:endParaRPr lang="en-US" sz="2000" dirty="0">
              <a:solidFill>
                <a:schemeClr val="tx1"/>
              </a:solidFill>
            </a:endParaRPr>
          </a:p>
          <a:p>
            <a:r>
              <a:rPr lang="en-US" sz="2000" dirty="0">
                <a:solidFill>
                  <a:schemeClr val="tx1"/>
                </a:solidFill>
              </a:rPr>
              <a:t>www.Wikipedia.com</a:t>
            </a:r>
          </a:p>
        </p:txBody>
      </p:sp>
    </p:spTree>
    <p:extLst>
      <p:ext uri="{BB962C8B-B14F-4D97-AF65-F5344CB8AC3E}">
        <p14:creationId xmlns:p14="http://schemas.microsoft.com/office/powerpoint/2010/main" val="184630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y2mate.com - Thank You  Simple Thank you animation_1080p">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54263" y="1323975"/>
            <a:ext cx="8207375" cy="4616450"/>
          </a:xfrm>
        </p:spPr>
      </p:pic>
    </p:spTree>
    <p:extLst>
      <p:ext uri="{BB962C8B-B14F-4D97-AF65-F5344CB8AC3E}">
        <p14:creationId xmlns:p14="http://schemas.microsoft.com/office/powerpoint/2010/main" val="4091408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52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103"/>
          </a:xfrm>
        </p:spPr>
        <p:txBody>
          <a:bodyPr/>
          <a:lstStyle/>
          <a:p>
            <a:pPr algn="ctr"/>
            <a:r>
              <a:rPr lang="en-US" dirty="0"/>
              <a:t>Contents</a:t>
            </a:r>
          </a:p>
        </p:txBody>
      </p:sp>
      <p:sp>
        <p:nvSpPr>
          <p:cNvPr id="3" name="Content Placeholder 2"/>
          <p:cNvSpPr>
            <a:spLocks noGrp="1"/>
          </p:cNvSpPr>
          <p:nvPr>
            <p:ph idx="1"/>
          </p:nvPr>
        </p:nvSpPr>
        <p:spPr>
          <a:xfrm>
            <a:off x="1304351" y="1558837"/>
            <a:ext cx="8596668" cy="4232364"/>
          </a:xfrm>
        </p:spPr>
        <p:txBody>
          <a:bodyPr>
            <a:noAutofit/>
          </a:bodyPr>
          <a:lstStyle/>
          <a:p>
            <a:r>
              <a:rPr lang="en-US" sz="2000" dirty="0"/>
              <a:t>Abstract </a:t>
            </a:r>
          </a:p>
          <a:p>
            <a:r>
              <a:rPr lang="en-US" sz="2000" dirty="0"/>
              <a:t>Problem Statement</a:t>
            </a:r>
          </a:p>
          <a:p>
            <a:r>
              <a:rPr lang="en-US" sz="2000" dirty="0"/>
              <a:t>Proposed System </a:t>
            </a:r>
          </a:p>
          <a:p>
            <a:r>
              <a:rPr lang="en-US" sz="2000" dirty="0"/>
              <a:t>Methodology</a:t>
            </a:r>
          </a:p>
          <a:p>
            <a:r>
              <a:rPr lang="en-US" sz="2000" dirty="0"/>
              <a:t>Future Scope</a:t>
            </a:r>
          </a:p>
          <a:p>
            <a:r>
              <a:rPr lang="en-US" sz="2000" dirty="0"/>
              <a:t>System Output’s</a:t>
            </a:r>
          </a:p>
          <a:p>
            <a:r>
              <a:rPr lang="en-US" sz="2000" dirty="0"/>
              <a:t>Conclusion</a:t>
            </a:r>
          </a:p>
          <a:p>
            <a:r>
              <a:rPr lang="en-US" sz="2000" dirty="0"/>
              <a:t>Reference’s</a:t>
            </a:r>
          </a:p>
        </p:txBody>
      </p:sp>
    </p:spTree>
    <p:extLst>
      <p:ext uri="{BB962C8B-B14F-4D97-AF65-F5344CB8AC3E}">
        <p14:creationId xmlns:p14="http://schemas.microsoft.com/office/powerpoint/2010/main" val="127669175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184" y="581025"/>
            <a:ext cx="8596668" cy="879566"/>
          </a:xfrm>
        </p:spPr>
        <p:txBody>
          <a:bodyPr/>
          <a:lstStyle/>
          <a:p>
            <a:r>
              <a:rPr lang="en-US" dirty="0"/>
              <a:t>Abstract</a:t>
            </a:r>
          </a:p>
        </p:txBody>
      </p:sp>
      <p:sp>
        <p:nvSpPr>
          <p:cNvPr id="3" name="Content Placeholder 2"/>
          <p:cNvSpPr>
            <a:spLocks noGrp="1"/>
          </p:cNvSpPr>
          <p:nvPr>
            <p:ph idx="1"/>
          </p:nvPr>
        </p:nvSpPr>
        <p:spPr>
          <a:xfrm>
            <a:off x="677334" y="1611949"/>
            <a:ext cx="8596668" cy="4771434"/>
          </a:xfrm>
        </p:spPr>
        <p:txBody>
          <a:bodyPr>
            <a:normAutofit/>
          </a:bodyPr>
          <a:lstStyle/>
          <a:p>
            <a:pPr algn="just"/>
            <a:r>
              <a:rPr lang="en-IN" dirty="0"/>
              <a:t>The Cloud-Based Ticket Booking App, which provides a convenient way for users to book tickets for various events, such as concerts, movies, and sports matches, from anywhere in the world.</a:t>
            </a:r>
          </a:p>
          <a:p>
            <a:pPr algn="just"/>
            <a:endParaRPr lang="en-IN" dirty="0"/>
          </a:p>
          <a:p>
            <a:pPr algn="just"/>
            <a:r>
              <a:rPr lang="en-IN" dirty="0"/>
              <a:t>This app is designed to be user-friendly, that allows users to search for events by location, date, and category. It also enables users to view the availability of tickets, select their seats, and pay for their tickets using various payment options, including credit/debit cards, mobile wallets, and net banking.</a:t>
            </a:r>
          </a:p>
          <a:p>
            <a:pPr algn="just"/>
            <a:endParaRPr lang="en-IN" dirty="0"/>
          </a:p>
          <a:p>
            <a:pPr algn="just"/>
            <a:r>
              <a:rPr lang="en-IN" dirty="0"/>
              <a:t>The app also provides users with real-time updates on the status of their bookings and sends them notifications about any changes or updates to their tickets. This helps to reduce the possibility of double bookings or any confusion regarding the event.</a:t>
            </a:r>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8806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609" y="609600"/>
            <a:ext cx="8596668" cy="1036320"/>
          </a:xfrm>
        </p:spPr>
        <p:txBody>
          <a:bodyPr/>
          <a:lstStyle/>
          <a:p>
            <a:r>
              <a:rPr lang="en-US" dirty="0"/>
              <a:t>Problem Statement</a:t>
            </a:r>
          </a:p>
        </p:txBody>
      </p:sp>
      <p:sp>
        <p:nvSpPr>
          <p:cNvPr id="3" name="Content Placeholder 2"/>
          <p:cNvSpPr>
            <a:spLocks noGrp="1"/>
          </p:cNvSpPr>
          <p:nvPr>
            <p:ph idx="1"/>
          </p:nvPr>
        </p:nvSpPr>
        <p:spPr>
          <a:xfrm>
            <a:off x="677334" y="1820091"/>
            <a:ext cx="8596668" cy="4221271"/>
          </a:xfrm>
        </p:spPr>
        <p:txBody>
          <a:bodyPr>
            <a:normAutofit fontScale="92500" lnSpcReduction="10000"/>
          </a:bodyPr>
          <a:lstStyle/>
          <a:p>
            <a:pPr algn="just"/>
            <a:r>
              <a:rPr lang="en-US" sz="1900" b="1" dirty="0"/>
              <a:t>Single Platform Multiple Booking Types:</a:t>
            </a:r>
          </a:p>
          <a:p>
            <a:pPr marL="457200" lvl="1" indent="0" algn="just">
              <a:buNone/>
            </a:pPr>
            <a:r>
              <a:rPr lang="en-US" sz="1700" dirty="0"/>
              <a:t>If we are willing to book multiple platforms then we need to get different system for different event.</a:t>
            </a:r>
          </a:p>
          <a:p>
            <a:pPr marL="457200" lvl="1" indent="0" algn="just">
              <a:buNone/>
            </a:pPr>
            <a:endParaRPr lang="en-US" sz="1700" b="1" dirty="0"/>
          </a:p>
          <a:p>
            <a:pPr algn="just"/>
            <a:r>
              <a:rPr lang="en-US" sz="1900" b="1" dirty="0"/>
              <a:t>Slot Management: Close Bookings</a:t>
            </a:r>
          </a:p>
          <a:p>
            <a:pPr marL="457200" lvl="1" indent="0" algn="just">
              <a:buNone/>
            </a:pPr>
            <a:r>
              <a:rPr lang="en-US" sz="1700" dirty="0"/>
              <a:t>There is an issue if we plan vacation and want to prevent booking on specific days.</a:t>
            </a:r>
          </a:p>
          <a:p>
            <a:pPr marL="457200" lvl="1" indent="0" algn="just">
              <a:buNone/>
            </a:pPr>
            <a:r>
              <a:rPr lang="en-US" sz="1700" dirty="0"/>
              <a:t>In this case definitely require an system to solve this issue.</a:t>
            </a:r>
          </a:p>
          <a:p>
            <a:pPr marL="457200" lvl="1" indent="0" algn="just">
              <a:buNone/>
            </a:pPr>
            <a:endParaRPr lang="en-US" sz="1700" b="1" dirty="0"/>
          </a:p>
          <a:p>
            <a:pPr algn="just"/>
            <a:r>
              <a:rPr lang="en-US" sz="1900" b="1" dirty="0"/>
              <a:t>Booking cancellation and schedule of bus, shows </a:t>
            </a:r>
            <a:r>
              <a:rPr lang="en-US" sz="1900" b="1" dirty="0" err="1"/>
              <a:t>etc</a:t>
            </a:r>
            <a:r>
              <a:rPr lang="en-US" sz="1900" b="1" dirty="0"/>
              <a:t>:</a:t>
            </a:r>
          </a:p>
          <a:p>
            <a:pPr marL="0" indent="0" algn="just">
              <a:buNone/>
            </a:pPr>
            <a:r>
              <a:rPr lang="en-US" sz="1900" b="1" dirty="0"/>
              <a:t>	</a:t>
            </a:r>
            <a:r>
              <a:rPr lang="en-US" sz="1700" dirty="0"/>
              <a:t>There is an need of system which provide cancellation for tickets,  also the upcoming </a:t>
            </a:r>
          </a:p>
          <a:p>
            <a:pPr marL="0" indent="0" algn="just">
              <a:buNone/>
            </a:pPr>
            <a:r>
              <a:rPr lang="en-US" sz="1700" b="1" dirty="0"/>
              <a:t>	</a:t>
            </a:r>
            <a:r>
              <a:rPr lang="en-US" sz="1700" dirty="0"/>
              <a:t>bus and event schedules.</a:t>
            </a:r>
          </a:p>
          <a:p>
            <a:pPr marL="0" indent="0" algn="just">
              <a:buNone/>
            </a:pPr>
            <a:endParaRPr lang="en-US" sz="1900" b="1" dirty="0"/>
          </a:p>
          <a:p>
            <a:pPr algn="just"/>
            <a:endParaRPr lang="en-US" b="1" dirty="0"/>
          </a:p>
        </p:txBody>
      </p:sp>
    </p:spTree>
    <p:extLst>
      <p:ext uri="{BB962C8B-B14F-4D97-AF65-F5344CB8AC3E}">
        <p14:creationId xmlns:p14="http://schemas.microsoft.com/office/powerpoint/2010/main" val="395951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284" y="575197"/>
            <a:ext cx="8596668" cy="966651"/>
          </a:xfrm>
        </p:spPr>
        <p:txBody>
          <a:bodyPr/>
          <a:lstStyle/>
          <a:p>
            <a:r>
              <a:rPr lang="en-US" dirty="0"/>
              <a:t>Proposed System</a:t>
            </a:r>
          </a:p>
        </p:txBody>
      </p:sp>
      <p:sp>
        <p:nvSpPr>
          <p:cNvPr id="3" name="Content Placeholder 2"/>
          <p:cNvSpPr>
            <a:spLocks noGrp="1"/>
          </p:cNvSpPr>
          <p:nvPr>
            <p:ph idx="1"/>
          </p:nvPr>
        </p:nvSpPr>
        <p:spPr>
          <a:xfrm>
            <a:off x="677334" y="1655491"/>
            <a:ext cx="8596668" cy="4257629"/>
          </a:xfrm>
        </p:spPr>
        <p:txBody>
          <a:bodyPr/>
          <a:lstStyle/>
          <a:p>
            <a:r>
              <a:rPr lang="en-US" dirty="0"/>
              <a:t>To overcome the existing issues we have developed a solution, which is named as “Cloud-Based Ticket Booking App”.</a:t>
            </a:r>
          </a:p>
          <a:p>
            <a:endParaRPr lang="en-US" dirty="0"/>
          </a:p>
          <a:p>
            <a:r>
              <a:rPr lang="en-US" dirty="0"/>
              <a:t>Which is an web-application that don’t any installation you can use this platform just by single click on your current internet browser.</a:t>
            </a:r>
          </a:p>
          <a:p>
            <a:endParaRPr lang="en-US" dirty="0"/>
          </a:p>
          <a:p>
            <a:r>
              <a:rPr lang="en-US" dirty="0"/>
              <a:t>The use of cloud technology ensures that the app is scalable, secure, and accessible from anywhere, making it an ideal choice for anyone looking to book tickets for their favorite events.</a:t>
            </a:r>
          </a:p>
        </p:txBody>
      </p:sp>
    </p:spTree>
    <p:extLst>
      <p:ext uri="{BB962C8B-B14F-4D97-AF65-F5344CB8AC3E}">
        <p14:creationId xmlns:p14="http://schemas.microsoft.com/office/powerpoint/2010/main" val="36753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609" y="581025"/>
            <a:ext cx="8596668" cy="971550"/>
          </a:xfrm>
        </p:spPr>
        <p:txBody>
          <a:bodyPr/>
          <a:lstStyle/>
          <a:p>
            <a:r>
              <a:rPr lang="en-US" dirty="0"/>
              <a:t>Methodology</a:t>
            </a:r>
          </a:p>
        </p:txBody>
      </p:sp>
      <p:sp>
        <p:nvSpPr>
          <p:cNvPr id="3" name="Content Placeholder 2"/>
          <p:cNvSpPr>
            <a:spLocks noGrp="1"/>
          </p:cNvSpPr>
          <p:nvPr>
            <p:ph idx="1"/>
          </p:nvPr>
        </p:nvSpPr>
        <p:spPr>
          <a:xfrm>
            <a:off x="677334" y="1619251"/>
            <a:ext cx="8596668" cy="4314825"/>
          </a:xfrm>
        </p:spPr>
        <p:txBody>
          <a:bodyPr>
            <a:normAutofit lnSpcReduction="10000"/>
          </a:bodyPr>
          <a:lstStyle/>
          <a:p>
            <a:pPr algn="just"/>
            <a:r>
              <a:rPr lang="en-US" sz="2800" b="1" dirty="0"/>
              <a:t>Front End:</a:t>
            </a:r>
          </a:p>
          <a:p>
            <a:pPr marL="457200" lvl="1" indent="0" algn="just">
              <a:buNone/>
            </a:pPr>
            <a:r>
              <a:rPr lang="en-US" sz="2400" b="1" dirty="0"/>
              <a:t>HTML</a:t>
            </a:r>
            <a:r>
              <a:rPr lang="en-US" sz="2000" dirty="0"/>
              <a:t> : Hypertext Markup Language (HTML) is the standard markup language for creating web pages and applications. Each page contains a series of connections to other pages called hyperlinks. HTML describes the structure of a web page semantically and originally included cues for the appearance of the document.</a:t>
            </a:r>
          </a:p>
          <a:p>
            <a:pPr marL="457200" lvl="1" indent="0" algn="just">
              <a:buNone/>
            </a:pPr>
            <a:endParaRPr lang="en-US" sz="2000" dirty="0"/>
          </a:p>
          <a:p>
            <a:pPr marL="0" indent="0" algn="just">
              <a:buNone/>
            </a:pPr>
            <a:r>
              <a:rPr lang="en-US" sz="2400" dirty="0"/>
              <a:t>	</a:t>
            </a:r>
            <a:r>
              <a:rPr lang="en-US" sz="2400" b="1" dirty="0"/>
              <a:t>CSS</a:t>
            </a:r>
            <a:r>
              <a:rPr lang="en-US" sz="2400" dirty="0"/>
              <a:t> : </a:t>
            </a:r>
            <a:r>
              <a:rPr lang="en-US" sz="2000" dirty="0"/>
              <a:t>Cascading Style Sheets (CSS) is a style sheet language 	used for describing the presentation of a document written in a 	markup language. CSS is designed primarily to enable the 	separation of 	presentation and 	content.</a:t>
            </a:r>
            <a:r>
              <a:rPr lang="en-US" sz="2400" dirty="0"/>
              <a:t>  </a:t>
            </a:r>
          </a:p>
          <a:p>
            <a:pPr marL="0" indent="0" algn="just">
              <a:buNone/>
            </a:pPr>
            <a:endParaRPr lang="en-US" sz="2000" dirty="0"/>
          </a:p>
          <a:p>
            <a:pPr marL="0" indent="0" algn="just">
              <a:buNone/>
            </a:pPr>
            <a:endParaRPr lang="en-US" sz="2000" dirty="0"/>
          </a:p>
          <a:p>
            <a:pPr marL="0" indent="0" algn="just">
              <a:buNone/>
            </a:pPr>
            <a:endParaRPr lang="en-US" dirty="0"/>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148" y="2074718"/>
            <a:ext cx="1759527" cy="1856509"/>
          </a:xfrm>
          <a:prstGeom prst="rect">
            <a:avLst/>
          </a:prstGeom>
          <a:effectLst>
            <a:softEdge rad="4191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000" y="4350327"/>
            <a:ext cx="1117825" cy="1462952"/>
          </a:xfrm>
          <a:prstGeom prst="rect">
            <a:avLst/>
          </a:prstGeom>
          <a:effectLst>
            <a:softEdge rad="114300"/>
          </a:effectLst>
        </p:spPr>
      </p:pic>
    </p:spTree>
    <p:extLst>
      <p:ext uri="{BB962C8B-B14F-4D97-AF65-F5344CB8AC3E}">
        <p14:creationId xmlns:p14="http://schemas.microsoft.com/office/powerpoint/2010/main" val="257721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7909" y="523875"/>
            <a:ext cx="8596668" cy="5924550"/>
          </a:xfrm>
        </p:spPr>
        <p:txBody>
          <a:bodyPr>
            <a:normAutofit/>
          </a:bodyPr>
          <a:lstStyle/>
          <a:p>
            <a:pPr algn="just"/>
            <a:r>
              <a:rPr lang="en-US" sz="2000" dirty="0"/>
              <a:t>	</a:t>
            </a:r>
            <a:r>
              <a:rPr lang="en-US" sz="2800" b="1" dirty="0"/>
              <a:t>Back  End  </a:t>
            </a:r>
          </a:p>
          <a:p>
            <a:pPr marL="0" indent="0" algn="just">
              <a:buNone/>
            </a:pPr>
            <a:r>
              <a:rPr lang="en-US" sz="2800" dirty="0"/>
              <a:t>	</a:t>
            </a:r>
            <a:r>
              <a:rPr lang="en-US" sz="2400" b="1" dirty="0"/>
              <a:t>PHP: </a:t>
            </a:r>
            <a:endParaRPr lang="en-US" sz="2800" b="1" dirty="0"/>
          </a:p>
          <a:p>
            <a:pPr marL="0" indent="0" algn="just">
              <a:buNone/>
            </a:pPr>
            <a:r>
              <a:rPr lang="en-US" sz="2800" dirty="0"/>
              <a:t>		</a:t>
            </a:r>
            <a:r>
              <a:rPr lang="en-US" sz="2000" dirty="0"/>
              <a:t>Is a widely used open source general purpose scripting 				language that is especially suites for web development	 			and can be embedded into html basically, a server-side 			scripting language designed primarily for web 						development but also used  as a general-purpose 					programming language. </a:t>
            </a:r>
          </a:p>
          <a:p>
            <a:pPr marL="0" indent="0" algn="just">
              <a:buNone/>
            </a:pPr>
            <a:endParaRPr lang="en-US" sz="2000" dirty="0"/>
          </a:p>
          <a:p>
            <a:pPr algn="just"/>
            <a:r>
              <a:rPr lang="en-US" sz="2800" b="1" dirty="0"/>
              <a:t>Database</a:t>
            </a:r>
          </a:p>
          <a:p>
            <a:pPr marL="0" indent="0" algn="just">
              <a:buNone/>
            </a:pPr>
            <a:r>
              <a:rPr lang="en-US" sz="2400" dirty="0"/>
              <a:t>	</a:t>
            </a:r>
            <a:r>
              <a:rPr lang="en-US" sz="2400" b="1" dirty="0"/>
              <a:t>MYSQL</a:t>
            </a:r>
            <a:r>
              <a:rPr lang="en-US" sz="2400" dirty="0"/>
              <a:t>:</a:t>
            </a:r>
          </a:p>
          <a:p>
            <a:pPr marL="0" indent="0" algn="just">
              <a:buNone/>
            </a:pPr>
            <a:r>
              <a:rPr lang="en-US" sz="2800" dirty="0"/>
              <a:t>		</a:t>
            </a:r>
            <a:r>
              <a:rPr lang="en-US" sz="2000" dirty="0"/>
              <a:t>MySQL is a widely used relational database management 			system (RDBMS). MySQL is free and open-source. MySQL is 			ideal for both small and large applications.</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515" y="1674814"/>
            <a:ext cx="2997110" cy="1352550"/>
          </a:xfrm>
          <a:prstGeom prst="rect">
            <a:avLst/>
          </a:prstGeom>
          <a:effectLst>
            <a:softEdge rad="4064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0524" y="4554107"/>
            <a:ext cx="2649682" cy="1664692"/>
          </a:xfrm>
          <a:prstGeom prst="rect">
            <a:avLst/>
          </a:prstGeom>
          <a:effectLst>
            <a:softEdge rad="381000"/>
          </a:effectLst>
        </p:spPr>
      </p:pic>
    </p:spTree>
    <p:extLst>
      <p:ext uri="{BB962C8B-B14F-4D97-AF65-F5344CB8AC3E}">
        <p14:creationId xmlns:p14="http://schemas.microsoft.com/office/powerpoint/2010/main" val="38799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80">
                                          <p:stCondLst>
                                            <p:cond delay="0"/>
                                          </p:stCondLst>
                                        </p:cTn>
                                        <p:tgtEl>
                                          <p:spTgt spid="3">
                                            <p:txEl>
                                              <p:pRg st="4" end="4"/>
                                            </p:txEl>
                                          </p:spTgt>
                                        </p:tgtEl>
                                      </p:cBhvr>
                                    </p:animEffect>
                                    <p:anim calcmode="lin" valueType="num">
                                      <p:cBhvr>
                                        <p:cTn id="2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4" end="4"/>
                                            </p:txEl>
                                          </p:spTgt>
                                        </p:tgtEl>
                                      </p:cBhvr>
                                      <p:to x="100000" y="60000"/>
                                    </p:animScale>
                                    <p:animScale>
                                      <p:cBhvr>
                                        <p:cTn id="30" dur="166" decel="50000">
                                          <p:stCondLst>
                                            <p:cond delay="676"/>
                                          </p:stCondLst>
                                        </p:cTn>
                                        <p:tgtEl>
                                          <p:spTgt spid="3">
                                            <p:txEl>
                                              <p:pRg st="4" end="4"/>
                                            </p:txEl>
                                          </p:spTgt>
                                        </p:tgtEl>
                                      </p:cBhvr>
                                      <p:to x="100000" y="100000"/>
                                    </p:animScale>
                                    <p:animScale>
                                      <p:cBhvr>
                                        <p:cTn id="31" dur="26">
                                          <p:stCondLst>
                                            <p:cond delay="1312"/>
                                          </p:stCondLst>
                                        </p:cTn>
                                        <p:tgtEl>
                                          <p:spTgt spid="3">
                                            <p:txEl>
                                              <p:pRg st="4" end="4"/>
                                            </p:txEl>
                                          </p:spTgt>
                                        </p:tgtEl>
                                      </p:cBhvr>
                                      <p:to x="100000" y="80000"/>
                                    </p:animScale>
                                    <p:animScale>
                                      <p:cBhvr>
                                        <p:cTn id="32" dur="166" decel="50000">
                                          <p:stCondLst>
                                            <p:cond delay="1338"/>
                                          </p:stCondLst>
                                        </p:cTn>
                                        <p:tgtEl>
                                          <p:spTgt spid="3">
                                            <p:txEl>
                                              <p:pRg st="4" end="4"/>
                                            </p:txEl>
                                          </p:spTgt>
                                        </p:tgtEl>
                                      </p:cBhvr>
                                      <p:to x="100000" y="100000"/>
                                    </p:animScale>
                                    <p:animScale>
                                      <p:cBhvr>
                                        <p:cTn id="33" dur="26">
                                          <p:stCondLst>
                                            <p:cond delay="1642"/>
                                          </p:stCondLst>
                                        </p:cTn>
                                        <p:tgtEl>
                                          <p:spTgt spid="3">
                                            <p:txEl>
                                              <p:pRg st="4" end="4"/>
                                            </p:txEl>
                                          </p:spTgt>
                                        </p:tgtEl>
                                      </p:cBhvr>
                                      <p:to x="100000" y="90000"/>
                                    </p:animScale>
                                    <p:animScale>
                                      <p:cBhvr>
                                        <p:cTn id="34" dur="166" decel="50000">
                                          <p:stCondLst>
                                            <p:cond delay="1668"/>
                                          </p:stCondLst>
                                        </p:cTn>
                                        <p:tgtEl>
                                          <p:spTgt spid="3">
                                            <p:txEl>
                                              <p:pRg st="4" end="4"/>
                                            </p:txEl>
                                          </p:spTgt>
                                        </p:tgtEl>
                                      </p:cBhvr>
                                      <p:to x="100000" y="100000"/>
                                    </p:animScale>
                                    <p:animScale>
                                      <p:cBhvr>
                                        <p:cTn id="35" dur="26">
                                          <p:stCondLst>
                                            <p:cond delay="1808"/>
                                          </p:stCondLst>
                                        </p:cTn>
                                        <p:tgtEl>
                                          <p:spTgt spid="3">
                                            <p:txEl>
                                              <p:pRg st="4" end="4"/>
                                            </p:txEl>
                                          </p:spTgt>
                                        </p:tgtEl>
                                      </p:cBhvr>
                                      <p:to x="100000" y="95000"/>
                                    </p:animScale>
                                    <p:animScale>
                                      <p:cBhvr>
                                        <p:cTn id="3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677334" y="1762125"/>
            <a:ext cx="8596668" cy="4610100"/>
          </a:xfrm>
        </p:spPr>
        <p:txBody>
          <a:bodyPr>
            <a:normAutofit/>
          </a:bodyPr>
          <a:lstStyle/>
          <a:p>
            <a:r>
              <a:rPr lang="en-US" sz="2000" dirty="0"/>
              <a:t>The GPS of the smart phone will be used to identify the locations . The GPS will play the role of the checker, where the user buys the ticket, the source geo points, destination geo-points, ticket type, expiry time &amp; date are stored in the database. </a:t>
            </a:r>
          </a:p>
          <a:p>
            <a:endParaRPr lang="en-US" sz="2000" dirty="0"/>
          </a:p>
          <a:p>
            <a:r>
              <a:rPr lang="en-US" sz="2000" dirty="0"/>
              <a:t>We can visualize that M-Ticket system will have an application portfolio with a mix of cloud-based services delivered across a combination of private, hybrid, and public cloud-based infrastructure deployment models.</a:t>
            </a:r>
          </a:p>
          <a:p>
            <a:endParaRPr lang="en-US" sz="2000" dirty="0"/>
          </a:p>
          <a:p>
            <a:r>
              <a:rPr lang="en-US" sz="2000" dirty="0"/>
              <a:t> Thus, using cloud computing technology in train and bus system is the most efficient, cost-saving, time-saving and sterilisable technique for waiting ticket holders.</a:t>
            </a:r>
          </a:p>
          <a:p>
            <a:endParaRPr lang="en-US" dirty="0"/>
          </a:p>
        </p:txBody>
      </p:sp>
    </p:spTree>
    <p:extLst>
      <p:ext uri="{BB962C8B-B14F-4D97-AF65-F5344CB8AC3E}">
        <p14:creationId xmlns:p14="http://schemas.microsoft.com/office/powerpoint/2010/main" val="60797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3209" y="203808"/>
            <a:ext cx="8596668" cy="741680"/>
          </a:xfrm>
        </p:spPr>
        <p:txBody>
          <a:bodyPr/>
          <a:lstStyle/>
          <a:p>
            <a:r>
              <a:rPr lang="en-US" dirty="0"/>
              <a:t>System’s Output</a:t>
            </a:r>
          </a:p>
        </p:txBody>
      </p:sp>
      <p:sp>
        <p:nvSpPr>
          <p:cNvPr id="3" name="Content Placeholder 2"/>
          <p:cNvSpPr>
            <a:spLocks noGrp="1"/>
          </p:cNvSpPr>
          <p:nvPr>
            <p:ph idx="1"/>
          </p:nvPr>
        </p:nvSpPr>
        <p:spPr>
          <a:xfrm>
            <a:off x="2058459" y="945488"/>
            <a:ext cx="8596668" cy="4862803"/>
          </a:xfrm>
        </p:spPr>
        <p:txBody>
          <a:bodyPr>
            <a:normAutofit/>
          </a:bodyPr>
          <a:lstStyle/>
          <a:p>
            <a:r>
              <a:rPr lang="en-US" sz="2400" dirty="0"/>
              <a:t>Index Page:  </a:t>
            </a:r>
          </a:p>
        </p:txBody>
      </p:sp>
      <p:pic>
        <p:nvPicPr>
          <p:cNvPr id="4" name="Picture 3"/>
          <p:cNvPicPr>
            <a:picLocks noChangeAspect="1"/>
          </p:cNvPicPr>
          <p:nvPr/>
        </p:nvPicPr>
        <p:blipFill>
          <a:blip r:embed="rId2"/>
          <a:stretch>
            <a:fillRect/>
          </a:stretch>
        </p:blipFill>
        <p:spPr>
          <a:xfrm>
            <a:off x="2154062" y="1514475"/>
            <a:ext cx="8782756" cy="4940300"/>
          </a:xfrm>
          <a:prstGeom prst="rect">
            <a:avLst/>
          </a:prstGeom>
        </p:spPr>
      </p:pic>
    </p:spTree>
    <p:extLst>
      <p:ext uri="{BB962C8B-B14F-4D97-AF65-F5344CB8AC3E}">
        <p14:creationId xmlns:p14="http://schemas.microsoft.com/office/powerpoint/2010/main" val="2797270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490</TotalTime>
  <Words>913</Words>
  <Application>Microsoft Office PowerPoint</Application>
  <PresentationFormat>Widescreen</PresentationFormat>
  <Paragraphs>87</Paragraphs>
  <Slides>17</Slides>
  <Notes>0</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 A PROJECT PRESENTATION  ON “CLOUD-BASED   TICKET BOOKING SYSTEM”</vt:lpstr>
      <vt:lpstr>Contents</vt:lpstr>
      <vt:lpstr>Abstract</vt:lpstr>
      <vt:lpstr>Problem Statement</vt:lpstr>
      <vt:lpstr>Proposed System</vt:lpstr>
      <vt:lpstr>Methodology</vt:lpstr>
      <vt:lpstr>PowerPoint Presentation</vt:lpstr>
      <vt:lpstr>Future Scope</vt:lpstr>
      <vt:lpstr>System’s Output</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“CLOUD-BASED   TICKET BOOKING SYSTEM”</dc:title>
  <dc:creator>yogesh yetal</dc:creator>
  <cp:lastModifiedBy>Pranay Jadhav</cp:lastModifiedBy>
  <cp:revision>37</cp:revision>
  <dcterms:created xsi:type="dcterms:W3CDTF">2023-02-19T06:09:26Z</dcterms:created>
  <dcterms:modified xsi:type="dcterms:W3CDTF">2023-02-20T06:41:37Z</dcterms:modified>
</cp:coreProperties>
</file>