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26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4529-F418-D8F1-3738-A6830D9DB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38C42-CAE7-F78A-539E-FF103927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FB74-4B79-14F0-AFD6-EB797A98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457D3-2161-3C6A-F719-E753A1D4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E24B-4151-DC34-1C78-D382AC22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1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28A8-339E-5DCE-CA46-EEA28F8B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39AC9-1807-EE81-A9BF-E8446947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9B9C-CFE4-CDC8-B1BC-E425F2E8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B59A-E46A-F136-FAE5-787757B5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43D5-AA28-5025-C652-2B14729A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F29B7-E6D1-B30F-3D6A-C58C5724F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A9E57-ABD9-13E7-863E-D7CF57DD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B169-A667-AB8E-645B-AEF32EE2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3DD5-F8FE-E3E9-CA90-0BE34F99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145C-0106-B1CA-7B3B-72162C69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0C86-7697-AB5B-C1A0-3FCE209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CB53-37E6-FA26-0242-48D6599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AD66-ADDE-9CE7-2596-E3EC665C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B67B-020F-596E-CCEF-D325A162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3B88-2EF1-0DEE-E59D-6E4E0AC4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F98-17A3-589D-7618-ECDB0291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7F4C-63E5-B9D3-B554-7FB8B1B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C151-E34D-003B-CF06-7CD53F97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6A49-2F36-375A-4406-7DCDD060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3AD6-AA18-2180-83BF-F4C331F8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EA8C-B54D-EB51-9BBE-7756E5D9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7FF2-239E-B14C-95BC-E45362D3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D3D3-EDD7-0969-DBE1-B450B4CB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6EC7-C327-0D23-30E2-1CE007ED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D19C-64D5-0FBE-11B2-4A29FEE9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44FE-2CEB-4243-C246-B801317D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9EE8-523F-BE98-94B1-96CF7869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F66E-C557-C32E-28D5-0AAFB253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87E52-EF58-B1F2-09C3-BFDFB9D1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E9642-FF71-C5B1-4683-71D232DB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BDD11-811B-50F8-5978-5B125996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59104-3E51-CC12-3FAA-09B001D3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16750-6B16-0D68-336D-F7FA831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8AD9E-ECFF-62F7-AA78-BF82BD2E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58FC-9C47-1F7E-DEC2-101F27D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91D93-2642-8F26-D18B-D47BBE80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52130-6A30-53E4-5488-BC231297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9730F-D20A-613D-7B79-664D55BF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9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3BA1A-4572-816B-D395-3130B7B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EBB61-81C2-9923-EA2E-0EB3045F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6EA3-F879-DDFF-F1AE-709CCCEE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A79-4AC4-D136-7F2C-53B0AAF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37CC-EB0C-A2CD-4784-F43AEE62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7DD2-434B-8C9D-BBFE-14B428C69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FCDA-6AA5-849A-BB6B-578927F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63FAC-27BA-6464-02A8-C967C0BE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88A70-F6F0-2233-49EB-CA8FADD4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0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80F2-B44D-3800-CE87-57EA60B5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F0DAA-CB5F-8E71-729A-712EF02FD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13095-B8A6-1552-BB16-991E9A2E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D0C89-41BA-FD09-139B-01C05EBA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39B1-D600-1DCD-2CE7-DEECF763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B480-BDE8-C53D-AEB7-9B52417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5187D-18EE-00B8-67D0-34127079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52D8-36B1-B0D1-A01F-05698E8F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0820-9255-83E2-54A3-48B26CF5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D5AF-68AA-4B7D-98F6-DCA54BF4E4A9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A2AD-A3B3-E121-EEB9-507EE757E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87DA-5AB6-096C-3937-BCCE53B12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8716-CABC-4044-9BDF-D8D9C1ED2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C9C32-C253-F585-F8C0-52F660E1A7B0}"/>
              </a:ext>
            </a:extLst>
          </p:cNvPr>
          <p:cNvSpPr/>
          <p:nvPr/>
        </p:nvSpPr>
        <p:spPr>
          <a:xfrm>
            <a:off x="4643120" y="152400"/>
            <a:ext cx="2540000" cy="144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6FBB-250C-A035-A380-408BE0EA2C32}"/>
              </a:ext>
            </a:extLst>
          </p:cNvPr>
          <p:cNvSpPr/>
          <p:nvPr/>
        </p:nvSpPr>
        <p:spPr>
          <a:xfrm>
            <a:off x="4643120" y="1986280"/>
            <a:ext cx="2611120" cy="144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78031-38DE-9B6E-A814-DF486A5CEDDD}"/>
              </a:ext>
            </a:extLst>
          </p:cNvPr>
          <p:cNvSpPr/>
          <p:nvPr/>
        </p:nvSpPr>
        <p:spPr>
          <a:xfrm>
            <a:off x="1198880" y="3239030"/>
            <a:ext cx="22860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Scientific Calc.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E5BFB-1C2C-1BAA-A62B-83CF72C4AC72}"/>
              </a:ext>
            </a:extLst>
          </p:cNvPr>
          <p:cNvSpPr/>
          <p:nvPr/>
        </p:nvSpPr>
        <p:spPr>
          <a:xfrm>
            <a:off x="8554720" y="3098801"/>
            <a:ext cx="22047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Calc.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815B9-7DD4-D8B8-63DF-4239E8BDDB15}"/>
              </a:ext>
            </a:extLst>
          </p:cNvPr>
          <p:cNvCxnSpPr/>
          <p:nvPr/>
        </p:nvCxnSpPr>
        <p:spPr>
          <a:xfrm flipV="1">
            <a:off x="5999480" y="159512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FF039B-D38A-4AE7-9C72-539AE0B5DBD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254240" y="2707640"/>
            <a:ext cx="1605280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D6A9D0-065A-BB95-EC87-472D2DE7767B}"/>
              </a:ext>
            </a:extLst>
          </p:cNvPr>
          <p:cNvCxnSpPr>
            <a:cxnSpLocks/>
          </p:cNvCxnSpPr>
          <p:nvPr/>
        </p:nvCxnSpPr>
        <p:spPr>
          <a:xfrm flipV="1">
            <a:off x="3037840" y="2570480"/>
            <a:ext cx="1605280" cy="65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064FCE-D43C-DC4D-7F4F-0150AF423DBD}"/>
              </a:ext>
            </a:extLst>
          </p:cNvPr>
          <p:cNvCxnSpPr/>
          <p:nvPr/>
        </p:nvCxnSpPr>
        <p:spPr>
          <a:xfrm>
            <a:off x="4643120" y="486833"/>
            <a:ext cx="2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06E9E6-F493-1D7C-2096-8EFF738A0664}"/>
              </a:ext>
            </a:extLst>
          </p:cNvPr>
          <p:cNvCxnSpPr/>
          <p:nvPr/>
        </p:nvCxnSpPr>
        <p:spPr>
          <a:xfrm>
            <a:off x="4643120" y="804333"/>
            <a:ext cx="25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49DFFF-5488-3C5A-D6C9-824BD902773A}"/>
              </a:ext>
            </a:extLst>
          </p:cNvPr>
          <p:cNvCxnSpPr>
            <a:cxnSpLocks/>
          </p:cNvCxnSpPr>
          <p:nvPr/>
        </p:nvCxnSpPr>
        <p:spPr>
          <a:xfrm>
            <a:off x="4643120" y="2341033"/>
            <a:ext cx="261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2E8BD-5C61-F8D0-5956-5DCB1E20A906}"/>
              </a:ext>
            </a:extLst>
          </p:cNvPr>
          <p:cNvCxnSpPr>
            <a:cxnSpLocks/>
          </p:cNvCxnSpPr>
          <p:nvPr/>
        </p:nvCxnSpPr>
        <p:spPr>
          <a:xfrm>
            <a:off x="8554720" y="3441700"/>
            <a:ext cx="2204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36822B-3865-8CF7-6577-9F28899F068B}"/>
              </a:ext>
            </a:extLst>
          </p:cNvPr>
          <p:cNvCxnSpPr>
            <a:cxnSpLocks/>
          </p:cNvCxnSpPr>
          <p:nvPr/>
        </p:nvCxnSpPr>
        <p:spPr>
          <a:xfrm>
            <a:off x="4643120" y="2755900"/>
            <a:ext cx="261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A1D03B-CCAA-80AD-91B3-6BF8EE4CC26F}"/>
              </a:ext>
            </a:extLst>
          </p:cNvPr>
          <p:cNvCxnSpPr>
            <a:cxnSpLocks/>
          </p:cNvCxnSpPr>
          <p:nvPr/>
        </p:nvCxnSpPr>
        <p:spPr>
          <a:xfrm>
            <a:off x="8554720" y="3908213"/>
            <a:ext cx="2204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8E4F98-BC56-756A-D361-0D28B7FAAB9A}"/>
              </a:ext>
            </a:extLst>
          </p:cNvPr>
          <p:cNvCxnSpPr>
            <a:cxnSpLocks/>
          </p:cNvCxnSpPr>
          <p:nvPr/>
        </p:nvCxnSpPr>
        <p:spPr>
          <a:xfrm>
            <a:off x="1198880" y="36195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D8E6F6-159B-3797-4BC2-1331EC405D39}"/>
              </a:ext>
            </a:extLst>
          </p:cNvPr>
          <p:cNvCxnSpPr>
            <a:cxnSpLocks/>
          </p:cNvCxnSpPr>
          <p:nvPr/>
        </p:nvCxnSpPr>
        <p:spPr>
          <a:xfrm>
            <a:off x="1198880" y="4047066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D0B3BBA-52B3-BFE4-52A3-24A004D27FD2}"/>
              </a:ext>
            </a:extLst>
          </p:cNvPr>
          <p:cNvSpPr/>
          <p:nvPr/>
        </p:nvSpPr>
        <p:spPr>
          <a:xfrm>
            <a:off x="5255394" y="4241801"/>
            <a:ext cx="2454442" cy="127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Area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B58B60-F47D-A9C3-2404-2F1AA6CFCFAE}"/>
              </a:ext>
            </a:extLst>
          </p:cNvPr>
          <p:cNvCxnSpPr>
            <a:cxnSpLocks/>
          </p:cNvCxnSpPr>
          <p:nvPr/>
        </p:nvCxnSpPr>
        <p:spPr>
          <a:xfrm>
            <a:off x="5255394" y="4582160"/>
            <a:ext cx="245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837A2E-1EB0-164B-26F0-BAD857DD2F60}"/>
              </a:ext>
            </a:extLst>
          </p:cNvPr>
          <p:cNvCxnSpPr>
            <a:cxnSpLocks/>
          </p:cNvCxnSpPr>
          <p:nvPr/>
        </p:nvCxnSpPr>
        <p:spPr>
          <a:xfrm>
            <a:off x="5255394" y="4942573"/>
            <a:ext cx="2454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DB3D3B-E989-384A-F32E-BAE14EDB02D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77260"/>
            <a:ext cx="294640" cy="75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Deolia</dc:creator>
  <cp:lastModifiedBy>Prajwal Deolia</cp:lastModifiedBy>
  <cp:revision>3</cp:revision>
  <dcterms:created xsi:type="dcterms:W3CDTF">2022-12-06T05:56:44Z</dcterms:created>
  <dcterms:modified xsi:type="dcterms:W3CDTF">2022-12-08T07:48:52Z</dcterms:modified>
</cp:coreProperties>
</file>