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4582" y="2713636"/>
            <a:ext cx="11251565" cy="151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50" b="1" i="0">
                <a:solidFill>
                  <a:srgbClr val="00262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08741"/>
            <a:ext cx="4411345" cy="2578735"/>
          </a:xfrm>
          <a:custGeom>
            <a:avLst/>
            <a:gdLst/>
            <a:ahLst/>
            <a:cxnLst/>
            <a:rect l="l" t="t" r="r" b="b"/>
            <a:pathLst>
              <a:path w="4411345" h="2578734">
                <a:moveTo>
                  <a:pt x="0" y="2578257"/>
                </a:moveTo>
                <a:lnTo>
                  <a:pt x="0" y="1833048"/>
                </a:lnTo>
                <a:lnTo>
                  <a:pt x="1833048" y="0"/>
                </a:lnTo>
                <a:lnTo>
                  <a:pt x="4411306" y="2578257"/>
                </a:lnTo>
                <a:lnTo>
                  <a:pt x="0" y="2578257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054407"/>
            <a:ext cx="4065904" cy="2232660"/>
          </a:xfrm>
          <a:custGeom>
            <a:avLst/>
            <a:gdLst/>
            <a:ahLst/>
            <a:cxnLst/>
            <a:rect l="l" t="t" r="r" b="b"/>
            <a:pathLst>
              <a:path w="4065904" h="2232659">
                <a:moveTo>
                  <a:pt x="0" y="1833116"/>
                </a:moveTo>
                <a:lnTo>
                  <a:pt x="1833116" y="0"/>
                </a:lnTo>
                <a:lnTo>
                  <a:pt x="4065708" y="2232591"/>
                </a:lnTo>
                <a:lnTo>
                  <a:pt x="3888841" y="2232591"/>
                </a:lnTo>
                <a:lnTo>
                  <a:pt x="1834998" y="178748"/>
                </a:lnTo>
                <a:lnTo>
                  <a:pt x="0" y="2013746"/>
                </a:lnTo>
                <a:lnTo>
                  <a:pt x="0" y="1833116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465628"/>
            <a:ext cx="1821814" cy="1821814"/>
          </a:xfrm>
          <a:custGeom>
            <a:avLst/>
            <a:gdLst/>
            <a:ahLst/>
            <a:cxnLst/>
            <a:rect l="l" t="t" r="r" b="b"/>
            <a:pathLst>
              <a:path w="1821814" h="1821815">
                <a:moveTo>
                  <a:pt x="0" y="1821370"/>
                </a:moveTo>
                <a:lnTo>
                  <a:pt x="0" y="0"/>
                </a:lnTo>
                <a:lnTo>
                  <a:pt x="1821370" y="1821370"/>
                </a:lnTo>
                <a:lnTo>
                  <a:pt x="0" y="182137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560107"/>
            <a:ext cx="1727200" cy="1727200"/>
          </a:xfrm>
          <a:custGeom>
            <a:avLst/>
            <a:gdLst/>
            <a:ahLst/>
            <a:cxnLst/>
            <a:rect l="l" t="t" r="r" b="b"/>
            <a:pathLst>
              <a:path w="1727200" h="1727200">
                <a:moveTo>
                  <a:pt x="0" y="1726891"/>
                </a:moveTo>
                <a:lnTo>
                  <a:pt x="0" y="0"/>
                </a:lnTo>
                <a:lnTo>
                  <a:pt x="1726891" y="1726891"/>
                </a:lnTo>
                <a:lnTo>
                  <a:pt x="0" y="1726891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936857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0" y="0"/>
                </a:moveTo>
                <a:lnTo>
                  <a:pt x="1350142" y="1350142"/>
                </a:lnTo>
                <a:lnTo>
                  <a:pt x="1157311" y="1350142"/>
                </a:lnTo>
                <a:lnTo>
                  <a:pt x="0" y="1928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FFB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FFB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FFB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08742"/>
            <a:ext cx="4411345" cy="2578735"/>
          </a:xfrm>
          <a:custGeom>
            <a:avLst/>
            <a:gdLst/>
            <a:ahLst/>
            <a:cxnLst/>
            <a:rect l="l" t="t" r="r" b="b"/>
            <a:pathLst>
              <a:path w="4411345" h="2578734">
                <a:moveTo>
                  <a:pt x="0" y="2578256"/>
                </a:moveTo>
                <a:lnTo>
                  <a:pt x="0" y="1833048"/>
                </a:lnTo>
                <a:lnTo>
                  <a:pt x="1833048" y="0"/>
                </a:lnTo>
                <a:lnTo>
                  <a:pt x="4411305" y="2578256"/>
                </a:lnTo>
                <a:lnTo>
                  <a:pt x="0" y="2578256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054410"/>
            <a:ext cx="4065904" cy="2232660"/>
          </a:xfrm>
          <a:custGeom>
            <a:avLst/>
            <a:gdLst/>
            <a:ahLst/>
            <a:cxnLst/>
            <a:rect l="l" t="t" r="r" b="b"/>
            <a:pathLst>
              <a:path w="4065904" h="2232659">
                <a:moveTo>
                  <a:pt x="0" y="1833116"/>
                </a:moveTo>
                <a:lnTo>
                  <a:pt x="1833116" y="0"/>
                </a:lnTo>
                <a:lnTo>
                  <a:pt x="4065706" y="2232589"/>
                </a:lnTo>
                <a:lnTo>
                  <a:pt x="3888839" y="2232589"/>
                </a:lnTo>
                <a:lnTo>
                  <a:pt x="1834998" y="178748"/>
                </a:lnTo>
                <a:lnTo>
                  <a:pt x="0" y="2013746"/>
                </a:lnTo>
                <a:lnTo>
                  <a:pt x="0" y="1833116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465632"/>
            <a:ext cx="1821814" cy="1821814"/>
          </a:xfrm>
          <a:custGeom>
            <a:avLst/>
            <a:gdLst/>
            <a:ahLst/>
            <a:cxnLst/>
            <a:rect l="l" t="t" r="r" b="b"/>
            <a:pathLst>
              <a:path w="1821814" h="1821815">
                <a:moveTo>
                  <a:pt x="0" y="1821367"/>
                </a:moveTo>
                <a:lnTo>
                  <a:pt x="0" y="0"/>
                </a:lnTo>
                <a:lnTo>
                  <a:pt x="1821367" y="1821367"/>
                </a:lnTo>
                <a:lnTo>
                  <a:pt x="0" y="1821367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560108"/>
            <a:ext cx="1727200" cy="1727200"/>
          </a:xfrm>
          <a:custGeom>
            <a:avLst/>
            <a:gdLst/>
            <a:ahLst/>
            <a:cxnLst/>
            <a:rect l="l" t="t" r="r" b="b"/>
            <a:pathLst>
              <a:path w="1727200" h="1727200">
                <a:moveTo>
                  <a:pt x="0" y="1726891"/>
                </a:moveTo>
                <a:lnTo>
                  <a:pt x="0" y="0"/>
                </a:lnTo>
                <a:lnTo>
                  <a:pt x="1726891" y="1726891"/>
                </a:lnTo>
                <a:lnTo>
                  <a:pt x="0" y="1726891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936863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0" y="0"/>
                </a:moveTo>
                <a:lnTo>
                  <a:pt x="1350135" y="1350135"/>
                </a:lnTo>
                <a:lnTo>
                  <a:pt x="1157304" y="1350135"/>
                </a:lnTo>
                <a:lnTo>
                  <a:pt x="0" y="1928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251866" y="9090969"/>
            <a:ext cx="7036434" cy="1196340"/>
          </a:xfrm>
          <a:custGeom>
            <a:avLst/>
            <a:gdLst/>
            <a:ahLst/>
            <a:cxnLst/>
            <a:rect l="l" t="t" r="r" b="b"/>
            <a:pathLst>
              <a:path w="7036434" h="1196340">
                <a:moveTo>
                  <a:pt x="5321167" y="945517"/>
                </a:moveTo>
                <a:lnTo>
                  <a:pt x="7036132" y="945517"/>
                </a:lnTo>
                <a:lnTo>
                  <a:pt x="7036132" y="924401"/>
                </a:lnTo>
                <a:lnTo>
                  <a:pt x="5330556" y="924401"/>
                </a:lnTo>
                <a:lnTo>
                  <a:pt x="4858763" y="473931"/>
                </a:lnTo>
                <a:lnTo>
                  <a:pt x="5330556" y="21115"/>
                </a:lnTo>
                <a:lnTo>
                  <a:pt x="7036132" y="21115"/>
                </a:lnTo>
                <a:lnTo>
                  <a:pt x="7036132" y="0"/>
                </a:lnTo>
                <a:lnTo>
                  <a:pt x="5321167" y="0"/>
                </a:lnTo>
                <a:lnTo>
                  <a:pt x="4839985" y="462200"/>
                </a:lnTo>
                <a:lnTo>
                  <a:pt x="2539701" y="462200"/>
                </a:lnTo>
                <a:lnTo>
                  <a:pt x="2524337" y="483316"/>
                </a:lnTo>
                <a:lnTo>
                  <a:pt x="4839985" y="483316"/>
                </a:lnTo>
                <a:lnTo>
                  <a:pt x="5321167" y="945517"/>
                </a:lnTo>
                <a:close/>
              </a:path>
              <a:path w="7036434" h="1196340">
                <a:moveTo>
                  <a:pt x="0" y="1196030"/>
                </a:moveTo>
                <a:lnTo>
                  <a:pt x="2035431" y="1196030"/>
                </a:lnTo>
                <a:lnTo>
                  <a:pt x="2551437" y="483316"/>
                </a:lnTo>
                <a:lnTo>
                  <a:pt x="2524337" y="483316"/>
                </a:lnTo>
                <a:lnTo>
                  <a:pt x="2013922" y="1184829"/>
                </a:lnTo>
                <a:lnTo>
                  <a:pt x="0" y="1184829"/>
                </a:lnTo>
                <a:lnTo>
                  <a:pt x="0" y="119603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998499" y="5"/>
            <a:ext cx="2289810" cy="2941955"/>
          </a:xfrm>
          <a:custGeom>
            <a:avLst/>
            <a:gdLst/>
            <a:ahLst/>
            <a:cxnLst/>
            <a:rect l="l" t="t" r="r" b="b"/>
            <a:pathLst>
              <a:path w="2289809" h="2941955">
                <a:moveTo>
                  <a:pt x="1582027" y="2941373"/>
                </a:moveTo>
                <a:lnTo>
                  <a:pt x="1576349" y="2941373"/>
                </a:lnTo>
                <a:lnTo>
                  <a:pt x="1551006" y="2941131"/>
                </a:lnTo>
                <a:lnTo>
                  <a:pt x="1525626" y="2940492"/>
                </a:lnTo>
                <a:lnTo>
                  <a:pt x="1474866" y="2938554"/>
                </a:lnTo>
                <a:lnTo>
                  <a:pt x="1470636" y="2938554"/>
                </a:lnTo>
                <a:lnTo>
                  <a:pt x="1466406" y="2934323"/>
                </a:lnTo>
                <a:lnTo>
                  <a:pt x="1466406" y="2925863"/>
                </a:lnTo>
                <a:lnTo>
                  <a:pt x="1470636" y="2921633"/>
                </a:lnTo>
                <a:lnTo>
                  <a:pt x="1474866" y="2921633"/>
                </a:lnTo>
                <a:lnTo>
                  <a:pt x="1500246" y="2923263"/>
                </a:lnTo>
                <a:lnTo>
                  <a:pt x="1525626" y="2924101"/>
                </a:lnTo>
                <a:lnTo>
                  <a:pt x="1551006" y="2924409"/>
                </a:lnTo>
                <a:lnTo>
                  <a:pt x="1582026" y="2924453"/>
                </a:lnTo>
                <a:lnTo>
                  <a:pt x="1586256" y="2928683"/>
                </a:lnTo>
                <a:lnTo>
                  <a:pt x="1586256" y="2937143"/>
                </a:lnTo>
                <a:lnTo>
                  <a:pt x="1582027" y="2941373"/>
                </a:lnTo>
                <a:close/>
              </a:path>
              <a:path w="2289809" h="2941955">
                <a:moveTo>
                  <a:pt x="1680727" y="2938554"/>
                </a:moveTo>
                <a:lnTo>
                  <a:pt x="1676497" y="2938554"/>
                </a:lnTo>
                <a:lnTo>
                  <a:pt x="1672267" y="2935733"/>
                </a:lnTo>
                <a:lnTo>
                  <a:pt x="1672267" y="2925863"/>
                </a:lnTo>
                <a:lnTo>
                  <a:pt x="1675087" y="2921633"/>
                </a:lnTo>
                <a:lnTo>
                  <a:pt x="1680727" y="2921633"/>
                </a:lnTo>
                <a:lnTo>
                  <a:pt x="1731487" y="2917227"/>
                </a:lnTo>
                <a:lnTo>
                  <a:pt x="1756867" y="2914693"/>
                </a:lnTo>
                <a:lnTo>
                  <a:pt x="1782247" y="2911763"/>
                </a:lnTo>
                <a:lnTo>
                  <a:pt x="1786477" y="2911763"/>
                </a:lnTo>
                <a:lnTo>
                  <a:pt x="1790707" y="2914583"/>
                </a:lnTo>
                <a:lnTo>
                  <a:pt x="1792117" y="2918813"/>
                </a:lnTo>
                <a:lnTo>
                  <a:pt x="1792117" y="2923043"/>
                </a:lnTo>
                <a:lnTo>
                  <a:pt x="1789297" y="2927273"/>
                </a:lnTo>
                <a:lnTo>
                  <a:pt x="1785067" y="2928683"/>
                </a:lnTo>
                <a:lnTo>
                  <a:pt x="1758652" y="2931614"/>
                </a:lnTo>
                <a:lnTo>
                  <a:pt x="1680727" y="2938554"/>
                </a:lnTo>
                <a:close/>
              </a:path>
              <a:path w="2289809" h="2941955">
                <a:moveTo>
                  <a:pt x="1377575" y="2928683"/>
                </a:moveTo>
                <a:lnTo>
                  <a:pt x="1373345" y="2928683"/>
                </a:lnTo>
                <a:lnTo>
                  <a:pt x="1347150" y="2925247"/>
                </a:lnTo>
                <a:lnTo>
                  <a:pt x="1295817" y="2916787"/>
                </a:lnTo>
                <a:lnTo>
                  <a:pt x="1263365" y="2906123"/>
                </a:lnTo>
                <a:lnTo>
                  <a:pt x="1263365" y="2901893"/>
                </a:lnTo>
                <a:lnTo>
                  <a:pt x="1264775" y="2897663"/>
                </a:lnTo>
                <a:lnTo>
                  <a:pt x="1269005" y="2894843"/>
                </a:lnTo>
                <a:lnTo>
                  <a:pt x="1273235" y="2894843"/>
                </a:lnTo>
                <a:lnTo>
                  <a:pt x="1298593" y="2899867"/>
                </a:lnTo>
                <a:lnTo>
                  <a:pt x="1323819" y="2904361"/>
                </a:lnTo>
                <a:lnTo>
                  <a:pt x="1348780" y="2908327"/>
                </a:lnTo>
                <a:lnTo>
                  <a:pt x="1373345" y="2911763"/>
                </a:lnTo>
                <a:lnTo>
                  <a:pt x="1377575" y="2911763"/>
                </a:lnTo>
                <a:lnTo>
                  <a:pt x="1381805" y="2915994"/>
                </a:lnTo>
                <a:lnTo>
                  <a:pt x="1380395" y="2921633"/>
                </a:lnTo>
                <a:lnTo>
                  <a:pt x="1381805" y="2925863"/>
                </a:lnTo>
                <a:lnTo>
                  <a:pt x="1377575" y="2928683"/>
                </a:lnTo>
                <a:close/>
              </a:path>
              <a:path w="2289809" h="2941955">
                <a:moveTo>
                  <a:pt x="1885178" y="2911763"/>
                </a:moveTo>
                <a:lnTo>
                  <a:pt x="1879537" y="2911763"/>
                </a:lnTo>
                <a:lnTo>
                  <a:pt x="1876718" y="2908944"/>
                </a:lnTo>
                <a:lnTo>
                  <a:pt x="1873897" y="2900483"/>
                </a:lnTo>
                <a:lnTo>
                  <a:pt x="1876718" y="2896253"/>
                </a:lnTo>
                <a:lnTo>
                  <a:pt x="1882358" y="2894843"/>
                </a:lnTo>
                <a:lnTo>
                  <a:pt x="1932236" y="2884092"/>
                </a:lnTo>
                <a:lnTo>
                  <a:pt x="1956713" y="2878386"/>
                </a:lnTo>
                <a:lnTo>
                  <a:pt x="1981058" y="2872283"/>
                </a:lnTo>
                <a:lnTo>
                  <a:pt x="1985288" y="2870873"/>
                </a:lnTo>
                <a:lnTo>
                  <a:pt x="1990928" y="2873693"/>
                </a:lnTo>
                <a:lnTo>
                  <a:pt x="1990928" y="2877923"/>
                </a:lnTo>
                <a:lnTo>
                  <a:pt x="1992338" y="2882153"/>
                </a:lnTo>
                <a:lnTo>
                  <a:pt x="1989518" y="2887793"/>
                </a:lnTo>
                <a:lnTo>
                  <a:pt x="1985288" y="2887793"/>
                </a:lnTo>
                <a:lnTo>
                  <a:pt x="1935762" y="2900307"/>
                </a:lnTo>
                <a:lnTo>
                  <a:pt x="1910536" y="2906233"/>
                </a:lnTo>
                <a:lnTo>
                  <a:pt x="1885178" y="2911763"/>
                </a:lnTo>
                <a:close/>
              </a:path>
              <a:path w="2289809" h="2941955">
                <a:moveTo>
                  <a:pt x="1175944" y="2889203"/>
                </a:moveTo>
                <a:lnTo>
                  <a:pt x="1168894" y="2889203"/>
                </a:lnTo>
                <a:lnTo>
                  <a:pt x="1144352" y="2882594"/>
                </a:lnTo>
                <a:lnTo>
                  <a:pt x="1119544" y="2875456"/>
                </a:lnTo>
                <a:lnTo>
                  <a:pt x="1094737" y="2867789"/>
                </a:lnTo>
                <a:lnTo>
                  <a:pt x="1065964" y="2858183"/>
                </a:lnTo>
                <a:lnTo>
                  <a:pt x="1063144" y="2853953"/>
                </a:lnTo>
                <a:lnTo>
                  <a:pt x="1064554" y="2848313"/>
                </a:lnTo>
                <a:lnTo>
                  <a:pt x="1065964" y="2844083"/>
                </a:lnTo>
                <a:lnTo>
                  <a:pt x="1070194" y="2841263"/>
                </a:lnTo>
                <a:lnTo>
                  <a:pt x="1075834" y="2842673"/>
                </a:lnTo>
                <a:lnTo>
                  <a:pt x="1100157" y="2850869"/>
                </a:lnTo>
                <a:lnTo>
                  <a:pt x="1124479" y="2858536"/>
                </a:lnTo>
                <a:lnTo>
                  <a:pt x="1148802" y="2865674"/>
                </a:lnTo>
                <a:lnTo>
                  <a:pt x="1173125" y="2872283"/>
                </a:lnTo>
                <a:lnTo>
                  <a:pt x="1177355" y="2873693"/>
                </a:lnTo>
                <a:lnTo>
                  <a:pt x="1180175" y="2877923"/>
                </a:lnTo>
                <a:lnTo>
                  <a:pt x="1178765" y="2882153"/>
                </a:lnTo>
                <a:lnTo>
                  <a:pt x="1178764" y="2886383"/>
                </a:lnTo>
                <a:lnTo>
                  <a:pt x="1175944" y="2889203"/>
                </a:lnTo>
                <a:close/>
              </a:path>
              <a:path w="2289809" h="2941955">
                <a:moveTo>
                  <a:pt x="2085398" y="2858183"/>
                </a:moveTo>
                <a:lnTo>
                  <a:pt x="2083989" y="2858183"/>
                </a:lnTo>
                <a:lnTo>
                  <a:pt x="2076938" y="2858183"/>
                </a:lnTo>
                <a:lnTo>
                  <a:pt x="2074119" y="2855363"/>
                </a:lnTo>
                <a:lnTo>
                  <a:pt x="2072708" y="2852543"/>
                </a:lnTo>
                <a:lnTo>
                  <a:pt x="2071298" y="2848313"/>
                </a:lnTo>
                <a:lnTo>
                  <a:pt x="2074119" y="2842673"/>
                </a:lnTo>
                <a:lnTo>
                  <a:pt x="2078348" y="2841263"/>
                </a:lnTo>
                <a:lnTo>
                  <a:pt x="2126289" y="2824167"/>
                </a:lnTo>
                <a:lnTo>
                  <a:pt x="2150127" y="2815288"/>
                </a:lnTo>
                <a:lnTo>
                  <a:pt x="2174229" y="2806013"/>
                </a:lnTo>
                <a:lnTo>
                  <a:pt x="2178459" y="2804603"/>
                </a:lnTo>
                <a:lnTo>
                  <a:pt x="2184099" y="2806013"/>
                </a:lnTo>
                <a:lnTo>
                  <a:pt x="2186919" y="2814473"/>
                </a:lnTo>
                <a:lnTo>
                  <a:pt x="2185509" y="2820113"/>
                </a:lnTo>
                <a:lnTo>
                  <a:pt x="2181279" y="2821523"/>
                </a:lnTo>
                <a:lnTo>
                  <a:pt x="2157771" y="2831019"/>
                </a:lnTo>
                <a:lnTo>
                  <a:pt x="2133867" y="2840382"/>
                </a:lnTo>
                <a:lnTo>
                  <a:pt x="2109699" y="2849481"/>
                </a:lnTo>
                <a:lnTo>
                  <a:pt x="2085398" y="2858183"/>
                </a:lnTo>
                <a:close/>
              </a:path>
              <a:path w="2289809" h="2941955">
                <a:moveTo>
                  <a:pt x="981364" y="2822933"/>
                </a:moveTo>
                <a:lnTo>
                  <a:pt x="975724" y="2822933"/>
                </a:lnTo>
                <a:lnTo>
                  <a:pt x="952238" y="2813151"/>
                </a:lnTo>
                <a:lnTo>
                  <a:pt x="928488" y="2802840"/>
                </a:lnTo>
                <a:lnTo>
                  <a:pt x="904738" y="2792001"/>
                </a:lnTo>
                <a:lnTo>
                  <a:pt x="881253" y="2780633"/>
                </a:lnTo>
                <a:lnTo>
                  <a:pt x="877023" y="2779223"/>
                </a:lnTo>
                <a:lnTo>
                  <a:pt x="875613" y="2773583"/>
                </a:lnTo>
                <a:lnTo>
                  <a:pt x="878433" y="2765123"/>
                </a:lnTo>
                <a:lnTo>
                  <a:pt x="884073" y="2763713"/>
                </a:lnTo>
                <a:lnTo>
                  <a:pt x="888303" y="2765123"/>
                </a:lnTo>
                <a:lnTo>
                  <a:pt x="911568" y="2776491"/>
                </a:lnTo>
                <a:lnTo>
                  <a:pt x="934833" y="2787330"/>
                </a:lnTo>
                <a:lnTo>
                  <a:pt x="958098" y="2797641"/>
                </a:lnTo>
                <a:lnTo>
                  <a:pt x="981364" y="2807423"/>
                </a:lnTo>
                <a:lnTo>
                  <a:pt x="985594" y="2808833"/>
                </a:lnTo>
                <a:lnTo>
                  <a:pt x="988414" y="2814473"/>
                </a:lnTo>
                <a:lnTo>
                  <a:pt x="985594" y="2818703"/>
                </a:lnTo>
                <a:lnTo>
                  <a:pt x="984184" y="2821523"/>
                </a:lnTo>
                <a:lnTo>
                  <a:pt x="981364" y="2822933"/>
                </a:lnTo>
                <a:close/>
              </a:path>
              <a:path w="2289809" h="2941955">
                <a:moveTo>
                  <a:pt x="2277160" y="2779223"/>
                </a:moveTo>
                <a:lnTo>
                  <a:pt x="2268699" y="2779223"/>
                </a:lnTo>
                <a:lnTo>
                  <a:pt x="2265879" y="2777813"/>
                </a:lnTo>
                <a:lnTo>
                  <a:pt x="2264469" y="2774993"/>
                </a:lnTo>
                <a:lnTo>
                  <a:pt x="2263059" y="2770763"/>
                </a:lnTo>
                <a:lnTo>
                  <a:pt x="2264469" y="2765123"/>
                </a:lnTo>
                <a:lnTo>
                  <a:pt x="2268699" y="2763713"/>
                </a:lnTo>
                <a:lnTo>
                  <a:pt x="2289500" y="2752904"/>
                </a:lnTo>
                <a:lnTo>
                  <a:pt x="2289500" y="2772689"/>
                </a:lnTo>
                <a:lnTo>
                  <a:pt x="2277160" y="2779223"/>
                </a:lnTo>
                <a:close/>
              </a:path>
              <a:path w="2289809" h="2941955">
                <a:moveTo>
                  <a:pt x="796653" y="2732693"/>
                </a:moveTo>
                <a:lnTo>
                  <a:pt x="791013" y="2732693"/>
                </a:lnTo>
                <a:lnTo>
                  <a:pt x="789603" y="2731283"/>
                </a:lnTo>
                <a:lnTo>
                  <a:pt x="767417" y="2718328"/>
                </a:lnTo>
                <a:lnTo>
                  <a:pt x="745364" y="2704845"/>
                </a:lnTo>
                <a:lnTo>
                  <a:pt x="723575" y="2690833"/>
                </a:lnTo>
                <a:lnTo>
                  <a:pt x="702182" y="2676292"/>
                </a:lnTo>
                <a:lnTo>
                  <a:pt x="697952" y="2673472"/>
                </a:lnTo>
                <a:lnTo>
                  <a:pt x="696542" y="2667832"/>
                </a:lnTo>
                <a:lnTo>
                  <a:pt x="699362" y="2665012"/>
                </a:lnTo>
                <a:lnTo>
                  <a:pt x="702182" y="2660782"/>
                </a:lnTo>
                <a:lnTo>
                  <a:pt x="707822" y="2659372"/>
                </a:lnTo>
                <a:lnTo>
                  <a:pt x="710642" y="2662192"/>
                </a:lnTo>
                <a:lnTo>
                  <a:pt x="732013" y="2675918"/>
                </a:lnTo>
                <a:lnTo>
                  <a:pt x="753647" y="2689511"/>
                </a:lnTo>
                <a:lnTo>
                  <a:pt x="775282" y="2702840"/>
                </a:lnTo>
                <a:lnTo>
                  <a:pt x="796653" y="2715773"/>
                </a:lnTo>
                <a:lnTo>
                  <a:pt x="800883" y="2718593"/>
                </a:lnTo>
                <a:lnTo>
                  <a:pt x="802293" y="2722823"/>
                </a:lnTo>
                <a:lnTo>
                  <a:pt x="799473" y="2727053"/>
                </a:lnTo>
                <a:lnTo>
                  <a:pt x="799473" y="2731283"/>
                </a:lnTo>
                <a:lnTo>
                  <a:pt x="796653" y="2732693"/>
                </a:lnTo>
                <a:close/>
              </a:path>
              <a:path w="2289809" h="2941955">
                <a:moveTo>
                  <a:pt x="626042" y="2618482"/>
                </a:moveTo>
                <a:lnTo>
                  <a:pt x="618992" y="2618482"/>
                </a:lnTo>
                <a:lnTo>
                  <a:pt x="617582" y="2617072"/>
                </a:lnTo>
                <a:lnTo>
                  <a:pt x="577397" y="2585170"/>
                </a:lnTo>
                <a:lnTo>
                  <a:pt x="557304" y="2568889"/>
                </a:lnTo>
                <a:lnTo>
                  <a:pt x="537211" y="2552212"/>
                </a:lnTo>
                <a:lnTo>
                  <a:pt x="532981" y="2549392"/>
                </a:lnTo>
                <a:lnTo>
                  <a:pt x="532981" y="2543751"/>
                </a:lnTo>
                <a:lnTo>
                  <a:pt x="538621" y="2535291"/>
                </a:lnTo>
                <a:lnTo>
                  <a:pt x="544261" y="2535291"/>
                </a:lnTo>
                <a:lnTo>
                  <a:pt x="548492" y="2538112"/>
                </a:lnTo>
                <a:lnTo>
                  <a:pt x="567769" y="2554789"/>
                </a:lnTo>
                <a:lnTo>
                  <a:pt x="587443" y="2571070"/>
                </a:lnTo>
                <a:lnTo>
                  <a:pt x="607381" y="2587087"/>
                </a:lnTo>
                <a:lnTo>
                  <a:pt x="627452" y="2602972"/>
                </a:lnTo>
                <a:lnTo>
                  <a:pt x="631682" y="2605792"/>
                </a:lnTo>
                <a:lnTo>
                  <a:pt x="631682" y="2611432"/>
                </a:lnTo>
                <a:lnTo>
                  <a:pt x="628862" y="2614252"/>
                </a:lnTo>
                <a:lnTo>
                  <a:pt x="628862" y="2617072"/>
                </a:lnTo>
                <a:lnTo>
                  <a:pt x="626042" y="2618482"/>
                </a:lnTo>
                <a:close/>
              </a:path>
              <a:path w="2289809" h="2941955">
                <a:moveTo>
                  <a:pt x="470941" y="2483121"/>
                </a:moveTo>
                <a:lnTo>
                  <a:pt x="466711" y="2483121"/>
                </a:lnTo>
                <a:lnTo>
                  <a:pt x="463891" y="2480301"/>
                </a:lnTo>
                <a:lnTo>
                  <a:pt x="428112" y="2443465"/>
                </a:lnTo>
                <a:lnTo>
                  <a:pt x="393391" y="2405571"/>
                </a:lnTo>
                <a:lnTo>
                  <a:pt x="390571" y="2401341"/>
                </a:lnTo>
                <a:lnTo>
                  <a:pt x="390571" y="2397111"/>
                </a:lnTo>
                <a:lnTo>
                  <a:pt x="394801" y="2392881"/>
                </a:lnTo>
                <a:lnTo>
                  <a:pt x="399031" y="2390061"/>
                </a:lnTo>
                <a:lnTo>
                  <a:pt x="403261" y="2390061"/>
                </a:lnTo>
                <a:lnTo>
                  <a:pt x="407491" y="2394291"/>
                </a:lnTo>
                <a:lnTo>
                  <a:pt x="424653" y="2413304"/>
                </a:lnTo>
                <a:lnTo>
                  <a:pt x="442212" y="2432185"/>
                </a:lnTo>
                <a:lnTo>
                  <a:pt x="460036" y="2450802"/>
                </a:lnTo>
                <a:lnTo>
                  <a:pt x="477991" y="2469021"/>
                </a:lnTo>
                <a:lnTo>
                  <a:pt x="480811" y="2471841"/>
                </a:lnTo>
                <a:lnTo>
                  <a:pt x="480811" y="2477482"/>
                </a:lnTo>
                <a:lnTo>
                  <a:pt x="477991" y="2481711"/>
                </a:lnTo>
                <a:lnTo>
                  <a:pt x="473761" y="2481711"/>
                </a:lnTo>
                <a:lnTo>
                  <a:pt x="470941" y="2483121"/>
                </a:lnTo>
                <a:close/>
              </a:path>
              <a:path w="2289809" h="2941955">
                <a:moveTo>
                  <a:pt x="335581" y="2329431"/>
                </a:moveTo>
                <a:lnTo>
                  <a:pt x="331350" y="2329431"/>
                </a:lnTo>
                <a:lnTo>
                  <a:pt x="328530" y="2328021"/>
                </a:lnTo>
                <a:lnTo>
                  <a:pt x="296277" y="2285544"/>
                </a:lnTo>
                <a:lnTo>
                  <a:pt x="266490" y="2243420"/>
                </a:lnTo>
                <a:lnTo>
                  <a:pt x="263670" y="2239190"/>
                </a:lnTo>
                <a:lnTo>
                  <a:pt x="265080" y="2233550"/>
                </a:lnTo>
                <a:lnTo>
                  <a:pt x="269310" y="2232140"/>
                </a:lnTo>
                <a:lnTo>
                  <a:pt x="273540" y="2229320"/>
                </a:lnTo>
                <a:lnTo>
                  <a:pt x="279180" y="2230730"/>
                </a:lnTo>
                <a:lnTo>
                  <a:pt x="280590" y="2234960"/>
                </a:lnTo>
                <a:lnTo>
                  <a:pt x="294801" y="2256088"/>
                </a:lnTo>
                <a:lnTo>
                  <a:pt x="309672" y="2277084"/>
                </a:lnTo>
                <a:lnTo>
                  <a:pt x="324807" y="2297816"/>
                </a:lnTo>
                <a:lnTo>
                  <a:pt x="339811" y="2318151"/>
                </a:lnTo>
                <a:lnTo>
                  <a:pt x="342631" y="2322381"/>
                </a:lnTo>
                <a:lnTo>
                  <a:pt x="342631" y="2326611"/>
                </a:lnTo>
                <a:lnTo>
                  <a:pt x="340516" y="2328021"/>
                </a:lnTo>
                <a:lnTo>
                  <a:pt x="336991" y="2328021"/>
                </a:lnTo>
                <a:lnTo>
                  <a:pt x="335581" y="2329431"/>
                </a:lnTo>
                <a:close/>
              </a:path>
              <a:path w="2289809" h="2941955">
                <a:moveTo>
                  <a:pt x="338401" y="2329431"/>
                </a:moveTo>
                <a:lnTo>
                  <a:pt x="336991" y="2328021"/>
                </a:lnTo>
                <a:lnTo>
                  <a:pt x="340516" y="2328021"/>
                </a:lnTo>
                <a:lnTo>
                  <a:pt x="338401" y="2329431"/>
                </a:lnTo>
                <a:close/>
              </a:path>
              <a:path w="2289809" h="2941955">
                <a:moveTo>
                  <a:pt x="224190" y="2158820"/>
                </a:moveTo>
                <a:lnTo>
                  <a:pt x="217140" y="2158820"/>
                </a:lnTo>
                <a:lnTo>
                  <a:pt x="214320" y="2157410"/>
                </a:lnTo>
                <a:lnTo>
                  <a:pt x="212910" y="2154590"/>
                </a:lnTo>
                <a:lnTo>
                  <a:pt x="200242" y="2132162"/>
                </a:lnTo>
                <a:lnTo>
                  <a:pt x="187706" y="2109469"/>
                </a:lnTo>
                <a:lnTo>
                  <a:pt x="175435" y="2086777"/>
                </a:lnTo>
                <a:lnTo>
                  <a:pt x="163560" y="2064349"/>
                </a:lnTo>
                <a:lnTo>
                  <a:pt x="162150" y="2060119"/>
                </a:lnTo>
                <a:lnTo>
                  <a:pt x="163560" y="2054479"/>
                </a:lnTo>
                <a:lnTo>
                  <a:pt x="172020" y="2051659"/>
                </a:lnTo>
                <a:lnTo>
                  <a:pt x="177660" y="2053069"/>
                </a:lnTo>
                <a:lnTo>
                  <a:pt x="179070" y="2057299"/>
                </a:lnTo>
                <a:lnTo>
                  <a:pt x="202511" y="2102420"/>
                </a:lnTo>
                <a:lnTo>
                  <a:pt x="214562" y="2125112"/>
                </a:lnTo>
                <a:lnTo>
                  <a:pt x="227010" y="2147540"/>
                </a:lnTo>
                <a:lnTo>
                  <a:pt x="229830" y="2151770"/>
                </a:lnTo>
                <a:lnTo>
                  <a:pt x="228420" y="2157410"/>
                </a:lnTo>
                <a:lnTo>
                  <a:pt x="224190" y="2158820"/>
                </a:lnTo>
                <a:close/>
              </a:path>
              <a:path w="2289809" h="2941955">
                <a:moveTo>
                  <a:pt x="132540" y="1975519"/>
                </a:moveTo>
                <a:lnTo>
                  <a:pt x="125490" y="1975519"/>
                </a:lnTo>
                <a:lnTo>
                  <a:pt x="121260" y="1974109"/>
                </a:lnTo>
                <a:lnTo>
                  <a:pt x="119850" y="1969879"/>
                </a:lnTo>
                <a:lnTo>
                  <a:pt x="110354" y="1946372"/>
                </a:lnTo>
                <a:lnTo>
                  <a:pt x="100991" y="1922468"/>
                </a:lnTo>
                <a:lnTo>
                  <a:pt x="91892" y="1898299"/>
                </a:lnTo>
                <a:lnTo>
                  <a:pt x="83189" y="1873999"/>
                </a:lnTo>
                <a:lnTo>
                  <a:pt x="81779" y="1869768"/>
                </a:lnTo>
                <a:lnTo>
                  <a:pt x="84599" y="1864129"/>
                </a:lnTo>
                <a:lnTo>
                  <a:pt x="93059" y="1861308"/>
                </a:lnTo>
                <a:lnTo>
                  <a:pt x="98699" y="1864129"/>
                </a:lnTo>
                <a:lnTo>
                  <a:pt x="100109" y="1868358"/>
                </a:lnTo>
                <a:lnTo>
                  <a:pt x="108614" y="1892461"/>
                </a:lnTo>
                <a:lnTo>
                  <a:pt x="117382" y="1916299"/>
                </a:lnTo>
                <a:lnTo>
                  <a:pt x="126679" y="1940137"/>
                </a:lnTo>
                <a:lnTo>
                  <a:pt x="136770" y="1964239"/>
                </a:lnTo>
                <a:lnTo>
                  <a:pt x="138180" y="1968469"/>
                </a:lnTo>
                <a:lnTo>
                  <a:pt x="136770" y="1974109"/>
                </a:lnTo>
                <a:lnTo>
                  <a:pt x="132540" y="1975519"/>
                </a:lnTo>
                <a:close/>
              </a:path>
              <a:path w="2289809" h="2941955">
                <a:moveTo>
                  <a:pt x="67679" y="1780938"/>
                </a:moveTo>
                <a:lnTo>
                  <a:pt x="57809" y="1780938"/>
                </a:lnTo>
                <a:lnTo>
                  <a:pt x="54989" y="1778118"/>
                </a:lnTo>
                <a:lnTo>
                  <a:pt x="41065" y="1725772"/>
                </a:lnTo>
                <a:lnTo>
                  <a:pt x="29609" y="1675188"/>
                </a:lnTo>
                <a:lnTo>
                  <a:pt x="28199" y="1670958"/>
                </a:lnTo>
                <a:lnTo>
                  <a:pt x="31019" y="1666728"/>
                </a:lnTo>
                <a:lnTo>
                  <a:pt x="36659" y="1665318"/>
                </a:lnTo>
                <a:lnTo>
                  <a:pt x="40889" y="1663908"/>
                </a:lnTo>
                <a:lnTo>
                  <a:pt x="45119" y="1666728"/>
                </a:lnTo>
                <a:lnTo>
                  <a:pt x="46529" y="1672368"/>
                </a:lnTo>
                <a:lnTo>
                  <a:pt x="51839" y="1697505"/>
                </a:lnTo>
                <a:lnTo>
                  <a:pt x="57280" y="1722247"/>
                </a:lnTo>
                <a:lnTo>
                  <a:pt x="62987" y="1746724"/>
                </a:lnTo>
                <a:lnTo>
                  <a:pt x="69089" y="1771068"/>
                </a:lnTo>
                <a:lnTo>
                  <a:pt x="70499" y="1775298"/>
                </a:lnTo>
                <a:lnTo>
                  <a:pt x="67679" y="1780938"/>
                </a:lnTo>
                <a:close/>
              </a:path>
              <a:path w="2289809" h="2941955">
                <a:moveTo>
                  <a:pt x="22559" y="1580717"/>
                </a:moveTo>
                <a:lnTo>
                  <a:pt x="18329" y="1580717"/>
                </a:lnTo>
                <a:lnTo>
                  <a:pt x="14099" y="1577897"/>
                </a:lnTo>
                <a:lnTo>
                  <a:pt x="14099" y="1573667"/>
                </a:lnTo>
                <a:lnTo>
                  <a:pt x="10971" y="1548067"/>
                </a:lnTo>
                <a:lnTo>
                  <a:pt x="8107" y="1522202"/>
                </a:lnTo>
                <a:lnTo>
                  <a:pt x="5758" y="1496117"/>
                </a:lnTo>
                <a:lnTo>
                  <a:pt x="4229" y="1470737"/>
                </a:lnTo>
                <a:lnTo>
                  <a:pt x="4229" y="1466506"/>
                </a:lnTo>
                <a:lnTo>
                  <a:pt x="7049" y="1462277"/>
                </a:lnTo>
                <a:lnTo>
                  <a:pt x="16919" y="1462277"/>
                </a:lnTo>
                <a:lnTo>
                  <a:pt x="21149" y="1465097"/>
                </a:lnTo>
                <a:lnTo>
                  <a:pt x="21149" y="1470737"/>
                </a:lnTo>
                <a:lnTo>
                  <a:pt x="23306" y="1496337"/>
                </a:lnTo>
                <a:lnTo>
                  <a:pt x="25626" y="1522202"/>
                </a:lnTo>
                <a:lnTo>
                  <a:pt x="28089" y="1546877"/>
                </a:lnTo>
                <a:lnTo>
                  <a:pt x="31019" y="1572257"/>
                </a:lnTo>
                <a:lnTo>
                  <a:pt x="31019" y="1575077"/>
                </a:lnTo>
                <a:lnTo>
                  <a:pt x="28199" y="1579307"/>
                </a:lnTo>
                <a:lnTo>
                  <a:pt x="22559" y="1580717"/>
                </a:lnTo>
                <a:close/>
              </a:path>
              <a:path w="2289809" h="2941955">
                <a:moveTo>
                  <a:pt x="14099" y="1376266"/>
                </a:moveTo>
                <a:lnTo>
                  <a:pt x="4229" y="1376266"/>
                </a:lnTo>
                <a:lnTo>
                  <a:pt x="0" y="1372037"/>
                </a:lnTo>
                <a:lnTo>
                  <a:pt x="924" y="1314402"/>
                </a:lnTo>
                <a:lnTo>
                  <a:pt x="2819" y="1264876"/>
                </a:lnTo>
                <a:lnTo>
                  <a:pt x="2819" y="1260646"/>
                </a:lnTo>
                <a:lnTo>
                  <a:pt x="7049" y="1256416"/>
                </a:lnTo>
                <a:lnTo>
                  <a:pt x="15509" y="1256416"/>
                </a:lnTo>
                <a:lnTo>
                  <a:pt x="19739" y="1260646"/>
                </a:lnTo>
                <a:lnTo>
                  <a:pt x="19739" y="1264876"/>
                </a:lnTo>
                <a:lnTo>
                  <a:pt x="18674" y="1290256"/>
                </a:lnTo>
                <a:lnTo>
                  <a:pt x="17800" y="1314402"/>
                </a:lnTo>
                <a:lnTo>
                  <a:pt x="17161" y="1339628"/>
                </a:lnTo>
                <a:lnTo>
                  <a:pt x="16919" y="1364986"/>
                </a:lnTo>
                <a:lnTo>
                  <a:pt x="16919" y="1372037"/>
                </a:lnTo>
                <a:lnTo>
                  <a:pt x="14099" y="1376266"/>
                </a:lnTo>
                <a:close/>
              </a:path>
              <a:path w="2289809" h="2941955">
                <a:moveTo>
                  <a:pt x="26789" y="1171815"/>
                </a:moveTo>
                <a:lnTo>
                  <a:pt x="16919" y="1171815"/>
                </a:lnTo>
                <a:lnTo>
                  <a:pt x="14099" y="1167585"/>
                </a:lnTo>
                <a:lnTo>
                  <a:pt x="14099" y="1161945"/>
                </a:lnTo>
                <a:lnTo>
                  <a:pt x="17536" y="1136565"/>
                </a:lnTo>
                <a:lnTo>
                  <a:pt x="25996" y="1085805"/>
                </a:lnTo>
                <a:lnTo>
                  <a:pt x="36659" y="1053375"/>
                </a:lnTo>
                <a:lnTo>
                  <a:pt x="40889" y="1053375"/>
                </a:lnTo>
                <a:lnTo>
                  <a:pt x="45119" y="1054785"/>
                </a:lnTo>
                <a:lnTo>
                  <a:pt x="47939" y="1059015"/>
                </a:lnTo>
                <a:lnTo>
                  <a:pt x="47939" y="1063245"/>
                </a:lnTo>
                <a:lnTo>
                  <a:pt x="42916" y="1088603"/>
                </a:lnTo>
                <a:lnTo>
                  <a:pt x="38422" y="1113829"/>
                </a:lnTo>
                <a:lnTo>
                  <a:pt x="34456" y="1138790"/>
                </a:lnTo>
                <a:lnTo>
                  <a:pt x="31019" y="1163355"/>
                </a:lnTo>
                <a:lnTo>
                  <a:pt x="29609" y="1167585"/>
                </a:lnTo>
                <a:lnTo>
                  <a:pt x="26789" y="1171815"/>
                </a:lnTo>
                <a:close/>
              </a:path>
              <a:path w="2289809" h="2941955">
                <a:moveTo>
                  <a:pt x="64859" y="970184"/>
                </a:moveTo>
                <a:lnTo>
                  <a:pt x="59219" y="970184"/>
                </a:lnTo>
                <a:lnTo>
                  <a:pt x="54989" y="968774"/>
                </a:lnTo>
                <a:lnTo>
                  <a:pt x="52169" y="964544"/>
                </a:lnTo>
                <a:lnTo>
                  <a:pt x="53579" y="958904"/>
                </a:lnTo>
                <a:lnTo>
                  <a:pt x="67327" y="909554"/>
                </a:lnTo>
                <a:lnTo>
                  <a:pt x="84599" y="855974"/>
                </a:lnTo>
                <a:lnTo>
                  <a:pt x="88829" y="853154"/>
                </a:lnTo>
                <a:lnTo>
                  <a:pt x="94469" y="855974"/>
                </a:lnTo>
                <a:lnTo>
                  <a:pt x="98699" y="857384"/>
                </a:lnTo>
                <a:lnTo>
                  <a:pt x="101519" y="861614"/>
                </a:lnTo>
                <a:lnTo>
                  <a:pt x="100109" y="867254"/>
                </a:lnTo>
                <a:lnTo>
                  <a:pt x="91914" y="891577"/>
                </a:lnTo>
                <a:lnTo>
                  <a:pt x="84247" y="915899"/>
                </a:lnTo>
                <a:lnTo>
                  <a:pt x="77109" y="940222"/>
                </a:lnTo>
                <a:lnTo>
                  <a:pt x="70499" y="964544"/>
                </a:lnTo>
                <a:lnTo>
                  <a:pt x="69089" y="967364"/>
                </a:lnTo>
                <a:lnTo>
                  <a:pt x="64859" y="970184"/>
                </a:lnTo>
                <a:close/>
              </a:path>
              <a:path w="2289809" h="2941955">
                <a:moveTo>
                  <a:pt x="131130" y="775604"/>
                </a:moveTo>
                <a:lnTo>
                  <a:pt x="124080" y="775604"/>
                </a:lnTo>
                <a:lnTo>
                  <a:pt x="119849" y="774193"/>
                </a:lnTo>
                <a:lnTo>
                  <a:pt x="117030" y="768553"/>
                </a:lnTo>
                <a:lnTo>
                  <a:pt x="119850" y="764323"/>
                </a:lnTo>
                <a:lnTo>
                  <a:pt x="129631" y="740838"/>
                </a:lnTo>
                <a:lnTo>
                  <a:pt x="139942" y="717088"/>
                </a:lnTo>
                <a:lnTo>
                  <a:pt x="150782" y="693338"/>
                </a:lnTo>
                <a:lnTo>
                  <a:pt x="162150" y="669853"/>
                </a:lnTo>
                <a:lnTo>
                  <a:pt x="163560" y="665623"/>
                </a:lnTo>
                <a:lnTo>
                  <a:pt x="169200" y="664213"/>
                </a:lnTo>
                <a:lnTo>
                  <a:pt x="177660" y="667033"/>
                </a:lnTo>
                <a:lnTo>
                  <a:pt x="179070" y="672673"/>
                </a:lnTo>
                <a:lnTo>
                  <a:pt x="177660" y="676903"/>
                </a:lnTo>
                <a:lnTo>
                  <a:pt x="166292" y="700168"/>
                </a:lnTo>
                <a:lnTo>
                  <a:pt x="155452" y="723433"/>
                </a:lnTo>
                <a:lnTo>
                  <a:pt x="145142" y="746698"/>
                </a:lnTo>
                <a:lnTo>
                  <a:pt x="135360" y="769963"/>
                </a:lnTo>
                <a:lnTo>
                  <a:pt x="133949" y="774194"/>
                </a:lnTo>
                <a:lnTo>
                  <a:pt x="131130" y="775604"/>
                </a:lnTo>
                <a:close/>
              </a:path>
              <a:path w="2289809" h="2941955">
                <a:moveTo>
                  <a:pt x="221370" y="590893"/>
                </a:moveTo>
                <a:lnTo>
                  <a:pt x="214320" y="590893"/>
                </a:lnTo>
                <a:lnTo>
                  <a:pt x="212910" y="589483"/>
                </a:lnTo>
                <a:lnTo>
                  <a:pt x="208680" y="586663"/>
                </a:lnTo>
                <a:lnTo>
                  <a:pt x="207270" y="582433"/>
                </a:lnTo>
                <a:lnTo>
                  <a:pt x="210090" y="578203"/>
                </a:lnTo>
                <a:lnTo>
                  <a:pt x="223044" y="556017"/>
                </a:lnTo>
                <a:lnTo>
                  <a:pt x="236528" y="533964"/>
                </a:lnTo>
                <a:lnTo>
                  <a:pt x="250540" y="512175"/>
                </a:lnTo>
                <a:lnTo>
                  <a:pt x="265080" y="490782"/>
                </a:lnTo>
                <a:lnTo>
                  <a:pt x="267900" y="486552"/>
                </a:lnTo>
                <a:lnTo>
                  <a:pt x="273540" y="485142"/>
                </a:lnTo>
                <a:lnTo>
                  <a:pt x="276360" y="487962"/>
                </a:lnTo>
                <a:lnTo>
                  <a:pt x="280590" y="490782"/>
                </a:lnTo>
                <a:lnTo>
                  <a:pt x="282000" y="496422"/>
                </a:lnTo>
                <a:lnTo>
                  <a:pt x="279180" y="499242"/>
                </a:lnTo>
                <a:lnTo>
                  <a:pt x="265455" y="520635"/>
                </a:lnTo>
                <a:lnTo>
                  <a:pt x="251861" y="542424"/>
                </a:lnTo>
                <a:lnTo>
                  <a:pt x="238532" y="564477"/>
                </a:lnTo>
                <a:lnTo>
                  <a:pt x="225600" y="586663"/>
                </a:lnTo>
                <a:lnTo>
                  <a:pt x="224190" y="589483"/>
                </a:lnTo>
                <a:lnTo>
                  <a:pt x="221370" y="590893"/>
                </a:lnTo>
                <a:close/>
              </a:path>
              <a:path w="2289809" h="2941955">
                <a:moveTo>
                  <a:pt x="336991" y="420282"/>
                </a:moveTo>
                <a:lnTo>
                  <a:pt x="327120" y="420282"/>
                </a:lnTo>
                <a:lnTo>
                  <a:pt x="325710" y="418872"/>
                </a:lnTo>
                <a:lnTo>
                  <a:pt x="321480" y="416052"/>
                </a:lnTo>
                <a:lnTo>
                  <a:pt x="321480" y="410412"/>
                </a:lnTo>
                <a:lnTo>
                  <a:pt x="324300" y="407592"/>
                </a:lnTo>
                <a:lnTo>
                  <a:pt x="340185" y="387499"/>
                </a:lnTo>
                <a:lnTo>
                  <a:pt x="356202" y="367407"/>
                </a:lnTo>
                <a:lnTo>
                  <a:pt x="372483" y="347314"/>
                </a:lnTo>
                <a:lnTo>
                  <a:pt x="389161" y="327221"/>
                </a:lnTo>
                <a:lnTo>
                  <a:pt x="391981" y="322991"/>
                </a:lnTo>
                <a:lnTo>
                  <a:pt x="397621" y="322991"/>
                </a:lnTo>
                <a:lnTo>
                  <a:pt x="406081" y="328631"/>
                </a:lnTo>
                <a:lnTo>
                  <a:pt x="406081" y="334271"/>
                </a:lnTo>
                <a:lnTo>
                  <a:pt x="403261" y="338501"/>
                </a:lnTo>
                <a:lnTo>
                  <a:pt x="386583" y="357779"/>
                </a:lnTo>
                <a:lnTo>
                  <a:pt x="370302" y="377453"/>
                </a:lnTo>
                <a:lnTo>
                  <a:pt x="354285" y="397391"/>
                </a:lnTo>
                <a:lnTo>
                  <a:pt x="338401" y="417462"/>
                </a:lnTo>
                <a:lnTo>
                  <a:pt x="336991" y="420282"/>
                </a:lnTo>
                <a:close/>
              </a:path>
              <a:path w="2289809" h="2941955">
                <a:moveTo>
                  <a:pt x="469531" y="266591"/>
                </a:moveTo>
                <a:lnTo>
                  <a:pt x="463891" y="266591"/>
                </a:lnTo>
                <a:lnTo>
                  <a:pt x="458251" y="260951"/>
                </a:lnTo>
                <a:lnTo>
                  <a:pt x="458251" y="255311"/>
                </a:lnTo>
                <a:lnTo>
                  <a:pt x="461071" y="251081"/>
                </a:lnTo>
                <a:lnTo>
                  <a:pt x="497908" y="215302"/>
                </a:lnTo>
                <a:lnTo>
                  <a:pt x="535801" y="180581"/>
                </a:lnTo>
                <a:lnTo>
                  <a:pt x="540031" y="177761"/>
                </a:lnTo>
                <a:lnTo>
                  <a:pt x="544261" y="177761"/>
                </a:lnTo>
                <a:lnTo>
                  <a:pt x="551312" y="184811"/>
                </a:lnTo>
                <a:lnTo>
                  <a:pt x="551312" y="190451"/>
                </a:lnTo>
                <a:lnTo>
                  <a:pt x="547082" y="194681"/>
                </a:lnTo>
                <a:lnTo>
                  <a:pt x="528068" y="211843"/>
                </a:lnTo>
                <a:lnTo>
                  <a:pt x="509188" y="229402"/>
                </a:lnTo>
                <a:lnTo>
                  <a:pt x="490571" y="247226"/>
                </a:lnTo>
                <a:lnTo>
                  <a:pt x="472351" y="265181"/>
                </a:lnTo>
                <a:lnTo>
                  <a:pt x="470941" y="265181"/>
                </a:lnTo>
                <a:lnTo>
                  <a:pt x="469531" y="266591"/>
                </a:lnTo>
                <a:close/>
              </a:path>
              <a:path w="2289809" h="2941955">
                <a:moveTo>
                  <a:pt x="624632" y="131230"/>
                </a:moveTo>
                <a:lnTo>
                  <a:pt x="617582" y="131230"/>
                </a:lnTo>
                <a:lnTo>
                  <a:pt x="614762" y="129820"/>
                </a:lnTo>
                <a:lnTo>
                  <a:pt x="613352" y="128410"/>
                </a:lnTo>
                <a:lnTo>
                  <a:pt x="610532" y="124180"/>
                </a:lnTo>
                <a:lnTo>
                  <a:pt x="610532" y="119950"/>
                </a:lnTo>
                <a:lnTo>
                  <a:pt x="614762" y="117130"/>
                </a:lnTo>
                <a:lnTo>
                  <a:pt x="635097" y="101510"/>
                </a:lnTo>
                <a:lnTo>
                  <a:pt x="655828" y="86287"/>
                </a:lnTo>
                <a:lnTo>
                  <a:pt x="676824" y="71327"/>
                </a:lnTo>
                <a:lnTo>
                  <a:pt x="697952" y="56500"/>
                </a:lnTo>
                <a:lnTo>
                  <a:pt x="702182" y="53680"/>
                </a:lnTo>
                <a:lnTo>
                  <a:pt x="707822" y="55090"/>
                </a:lnTo>
                <a:lnTo>
                  <a:pt x="709232" y="59320"/>
                </a:lnTo>
                <a:lnTo>
                  <a:pt x="712052" y="63550"/>
                </a:lnTo>
                <a:lnTo>
                  <a:pt x="710642" y="69190"/>
                </a:lnTo>
                <a:lnTo>
                  <a:pt x="706412" y="70600"/>
                </a:lnTo>
                <a:lnTo>
                  <a:pt x="685284" y="84810"/>
                </a:lnTo>
                <a:lnTo>
                  <a:pt x="664288" y="99682"/>
                </a:lnTo>
                <a:lnTo>
                  <a:pt x="623222" y="129820"/>
                </a:lnTo>
                <a:lnTo>
                  <a:pt x="624632" y="131230"/>
                </a:lnTo>
                <a:close/>
              </a:path>
              <a:path w="2289809" h="2941955">
                <a:moveTo>
                  <a:pt x="793833" y="17020"/>
                </a:moveTo>
                <a:lnTo>
                  <a:pt x="788193" y="17020"/>
                </a:lnTo>
                <a:lnTo>
                  <a:pt x="785373" y="15610"/>
                </a:lnTo>
                <a:lnTo>
                  <a:pt x="783963" y="12790"/>
                </a:lnTo>
                <a:lnTo>
                  <a:pt x="781143" y="8560"/>
                </a:lnTo>
                <a:lnTo>
                  <a:pt x="782553" y="2920"/>
                </a:lnTo>
                <a:lnTo>
                  <a:pt x="786783" y="1510"/>
                </a:lnTo>
                <a:lnTo>
                  <a:pt x="789457" y="0"/>
                </a:lnTo>
                <a:lnTo>
                  <a:pt x="821931" y="0"/>
                </a:lnTo>
                <a:lnTo>
                  <a:pt x="816062" y="3162"/>
                </a:lnTo>
                <a:lnTo>
                  <a:pt x="793833" y="15610"/>
                </a:lnTo>
                <a:lnTo>
                  <a:pt x="793833" y="1702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349" y="3621420"/>
            <a:ext cx="11513301" cy="154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1" i="0">
                <a:solidFill>
                  <a:srgbClr val="FFB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186" y="2565267"/>
            <a:ext cx="15013627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623863" y="7665535"/>
              <a:ext cx="12580620" cy="2621915"/>
            </a:xfrm>
            <a:custGeom>
              <a:avLst/>
              <a:gdLst/>
              <a:ahLst/>
              <a:cxnLst/>
              <a:rect l="l" t="t" r="r" b="b"/>
              <a:pathLst>
                <a:path w="12580619" h="2621915">
                  <a:moveTo>
                    <a:pt x="8780628" y="1559538"/>
                  </a:moveTo>
                  <a:lnTo>
                    <a:pt x="12580273" y="1559538"/>
                  </a:lnTo>
                  <a:lnTo>
                    <a:pt x="12580273" y="1524710"/>
                  </a:lnTo>
                  <a:lnTo>
                    <a:pt x="8796121" y="1524710"/>
                  </a:lnTo>
                  <a:lnTo>
                    <a:pt x="8017600" y="781704"/>
                  </a:lnTo>
                  <a:lnTo>
                    <a:pt x="8796121" y="34828"/>
                  </a:lnTo>
                  <a:lnTo>
                    <a:pt x="12580273" y="34828"/>
                  </a:lnTo>
                  <a:lnTo>
                    <a:pt x="12580273" y="0"/>
                  </a:lnTo>
                  <a:lnTo>
                    <a:pt x="8780628" y="0"/>
                  </a:lnTo>
                  <a:lnTo>
                    <a:pt x="7986614" y="762355"/>
                  </a:lnTo>
                  <a:lnTo>
                    <a:pt x="4190842" y="762355"/>
                  </a:lnTo>
                  <a:lnTo>
                    <a:pt x="4165490" y="797183"/>
                  </a:lnTo>
                  <a:lnTo>
                    <a:pt x="7986614" y="797183"/>
                  </a:lnTo>
                  <a:lnTo>
                    <a:pt x="8780628" y="1559538"/>
                  </a:lnTo>
                  <a:close/>
                </a:path>
                <a:path w="12580619" h="2621915">
                  <a:moveTo>
                    <a:pt x="3783552" y="2621464"/>
                  </a:moveTo>
                  <a:lnTo>
                    <a:pt x="3828901" y="2621464"/>
                  </a:lnTo>
                  <a:lnTo>
                    <a:pt x="3358096" y="1973609"/>
                  </a:lnTo>
                  <a:lnTo>
                    <a:pt x="4210208" y="797183"/>
                  </a:lnTo>
                  <a:lnTo>
                    <a:pt x="4165490" y="797183"/>
                  </a:lnTo>
                  <a:lnTo>
                    <a:pt x="3323238" y="1954260"/>
                  </a:lnTo>
                  <a:lnTo>
                    <a:pt x="0" y="1954260"/>
                  </a:lnTo>
                  <a:lnTo>
                    <a:pt x="0" y="1989089"/>
                  </a:lnTo>
                  <a:lnTo>
                    <a:pt x="3323238" y="1989089"/>
                  </a:lnTo>
                  <a:lnTo>
                    <a:pt x="3783552" y="2621464"/>
                  </a:lnTo>
                  <a:close/>
                </a:path>
                <a:path w="12580619" h="2621915">
                  <a:moveTo>
                    <a:pt x="8533106" y="2621464"/>
                  </a:moveTo>
                  <a:lnTo>
                    <a:pt x="8587656" y="2621464"/>
                  </a:lnTo>
                  <a:lnTo>
                    <a:pt x="8796121" y="2422509"/>
                  </a:lnTo>
                  <a:lnTo>
                    <a:pt x="12580273" y="2422509"/>
                  </a:lnTo>
                  <a:lnTo>
                    <a:pt x="12580273" y="2383811"/>
                  </a:lnTo>
                  <a:lnTo>
                    <a:pt x="8780628" y="2383811"/>
                  </a:lnTo>
                  <a:lnTo>
                    <a:pt x="8533106" y="2621464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16396" y="3122085"/>
              <a:ext cx="5671820" cy="7165340"/>
            </a:xfrm>
            <a:custGeom>
              <a:avLst/>
              <a:gdLst/>
              <a:ahLst/>
              <a:cxnLst/>
              <a:rect l="l" t="t" r="r" b="b"/>
              <a:pathLst>
                <a:path w="5671819" h="7165340">
                  <a:moveTo>
                    <a:pt x="5671603" y="7164914"/>
                  </a:moveTo>
                  <a:lnTo>
                    <a:pt x="2524367" y="7164914"/>
                  </a:lnTo>
                  <a:lnTo>
                    <a:pt x="0" y="4640547"/>
                  </a:lnTo>
                  <a:lnTo>
                    <a:pt x="4640547" y="0"/>
                  </a:lnTo>
                  <a:lnTo>
                    <a:pt x="5671603" y="1031056"/>
                  </a:lnTo>
                  <a:lnTo>
                    <a:pt x="5671603" y="7164914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23859" y="3624076"/>
              <a:ext cx="5164455" cy="6663055"/>
            </a:xfrm>
            <a:custGeom>
              <a:avLst/>
              <a:gdLst/>
              <a:ahLst/>
              <a:cxnLst/>
              <a:rect l="l" t="t" r="r" b="b"/>
              <a:pathLst>
                <a:path w="5164455" h="6663055">
                  <a:moveTo>
                    <a:pt x="2527516" y="6662923"/>
                  </a:moveTo>
                  <a:lnTo>
                    <a:pt x="0" y="4135407"/>
                  </a:lnTo>
                  <a:lnTo>
                    <a:pt x="4135407" y="0"/>
                  </a:lnTo>
                  <a:lnTo>
                    <a:pt x="5164141" y="1028733"/>
                  </a:lnTo>
                  <a:lnTo>
                    <a:pt x="5164141" y="1286682"/>
                  </a:lnTo>
                  <a:lnTo>
                    <a:pt x="4135407" y="257948"/>
                  </a:lnTo>
                  <a:lnTo>
                    <a:pt x="260692" y="4132663"/>
                  </a:lnTo>
                  <a:lnTo>
                    <a:pt x="2790953" y="6662923"/>
                  </a:lnTo>
                  <a:lnTo>
                    <a:pt x="2527516" y="6662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16393" y="0"/>
              <a:ext cx="5671820" cy="5156200"/>
            </a:xfrm>
            <a:custGeom>
              <a:avLst/>
              <a:gdLst/>
              <a:ahLst/>
              <a:cxnLst/>
              <a:rect l="l" t="t" r="r" b="b"/>
              <a:pathLst>
                <a:path w="5671819" h="5156200">
                  <a:moveTo>
                    <a:pt x="5671605" y="3121350"/>
                  </a:moveTo>
                  <a:lnTo>
                    <a:pt x="3637003" y="5155952"/>
                  </a:lnTo>
                  <a:lnTo>
                    <a:pt x="0" y="1518948"/>
                  </a:lnTo>
                  <a:lnTo>
                    <a:pt x="1518948" y="0"/>
                  </a:lnTo>
                  <a:lnTo>
                    <a:pt x="5671605" y="0"/>
                  </a:lnTo>
                  <a:lnTo>
                    <a:pt x="5671605" y="312135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14331" y="0"/>
              <a:ext cx="5273675" cy="4756150"/>
            </a:xfrm>
            <a:custGeom>
              <a:avLst/>
              <a:gdLst/>
              <a:ahLst/>
              <a:cxnLst/>
              <a:rect l="l" t="t" r="r" b="b"/>
              <a:pathLst>
                <a:path w="5273675" h="4756150">
                  <a:moveTo>
                    <a:pt x="5273669" y="512632"/>
                  </a:moveTo>
                  <a:lnTo>
                    <a:pt x="4761037" y="0"/>
                  </a:lnTo>
                  <a:lnTo>
                    <a:pt x="4963110" y="0"/>
                  </a:lnTo>
                  <a:lnTo>
                    <a:pt x="5273669" y="310559"/>
                  </a:lnTo>
                  <a:lnTo>
                    <a:pt x="5273669" y="512632"/>
                  </a:lnTo>
                  <a:close/>
                </a:path>
                <a:path w="5273675" h="4756150">
                  <a:moveTo>
                    <a:pt x="3342813" y="4652583"/>
                  </a:moveTo>
                  <a:lnTo>
                    <a:pt x="3239627" y="4549397"/>
                  </a:lnTo>
                  <a:lnTo>
                    <a:pt x="5273669" y="2515354"/>
                  </a:lnTo>
                  <a:lnTo>
                    <a:pt x="5273669" y="2721727"/>
                  </a:lnTo>
                  <a:lnTo>
                    <a:pt x="3342813" y="4652583"/>
                  </a:lnTo>
                  <a:close/>
                </a:path>
                <a:path w="5273675" h="4756150">
                  <a:moveTo>
                    <a:pt x="3239627" y="4755770"/>
                  </a:moveTo>
                  <a:lnTo>
                    <a:pt x="0" y="1516143"/>
                  </a:lnTo>
                  <a:lnTo>
                    <a:pt x="1516143" y="0"/>
                  </a:lnTo>
                  <a:lnTo>
                    <a:pt x="1718216" y="0"/>
                  </a:lnTo>
                  <a:lnTo>
                    <a:pt x="204223" y="1513993"/>
                  </a:lnTo>
                  <a:lnTo>
                    <a:pt x="3342813" y="4652583"/>
                  </a:lnTo>
                  <a:lnTo>
                    <a:pt x="3239627" y="475577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97975" y="0"/>
              <a:ext cx="4890135" cy="7666355"/>
            </a:xfrm>
            <a:custGeom>
              <a:avLst/>
              <a:gdLst/>
              <a:ahLst/>
              <a:cxnLst/>
              <a:rect l="l" t="t" r="r" b="b"/>
              <a:pathLst>
                <a:path w="4890134" h="7666355">
                  <a:moveTo>
                    <a:pt x="4890023" y="6742785"/>
                  </a:moveTo>
                  <a:lnTo>
                    <a:pt x="3967027" y="7665781"/>
                  </a:lnTo>
                  <a:lnTo>
                    <a:pt x="0" y="3698753"/>
                  </a:lnTo>
                  <a:lnTo>
                    <a:pt x="3698753" y="0"/>
                  </a:lnTo>
                  <a:lnTo>
                    <a:pt x="4235302" y="0"/>
                  </a:lnTo>
                  <a:lnTo>
                    <a:pt x="4890023" y="654721"/>
                  </a:lnTo>
                  <a:lnTo>
                    <a:pt x="4890023" y="6742785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06006" y="0"/>
              <a:ext cx="4782185" cy="7666355"/>
            </a:xfrm>
            <a:custGeom>
              <a:avLst/>
              <a:gdLst/>
              <a:ahLst/>
              <a:cxnLst/>
              <a:rect l="l" t="t" r="r" b="b"/>
              <a:pathLst>
                <a:path w="4782184" h="7666355">
                  <a:moveTo>
                    <a:pt x="4781993" y="6850816"/>
                  </a:moveTo>
                  <a:lnTo>
                    <a:pt x="3967027" y="7665781"/>
                  </a:lnTo>
                  <a:lnTo>
                    <a:pt x="0" y="3698753"/>
                  </a:lnTo>
                  <a:lnTo>
                    <a:pt x="3698753" y="0"/>
                  </a:lnTo>
                  <a:lnTo>
                    <a:pt x="4235302" y="0"/>
                  </a:lnTo>
                  <a:lnTo>
                    <a:pt x="4781993" y="546691"/>
                  </a:lnTo>
                  <a:lnTo>
                    <a:pt x="4781993" y="6850816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36650" y="163000"/>
              <a:ext cx="4351655" cy="7071995"/>
            </a:xfrm>
            <a:custGeom>
              <a:avLst/>
              <a:gdLst/>
              <a:ahLst/>
              <a:cxnLst/>
              <a:rect l="l" t="t" r="r" b="b"/>
              <a:pathLst>
                <a:path w="4351655" h="7071995">
                  <a:moveTo>
                    <a:pt x="3535975" y="7071951"/>
                  </a:moveTo>
                  <a:lnTo>
                    <a:pt x="0" y="3535975"/>
                  </a:lnTo>
                  <a:lnTo>
                    <a:pt x="3535975" y="0"/>
                  </a:lnTo>
                  <a:lnTo>
                    <a:pt x="4351348" y="815372"/>
                  </a:lnTo>
                  <a:lnTo>
                    <a:pt x="4351348" y="1035931"/>
                  </a:lnTo>
                  <a:lnTo>
                    <a:pt x="3535975" y="220558"/>
                  </a:lnTo>
                  <a:lnTo>
                    <a:pt x="222904" y="3533629"/>
                  </a:lnTo>
                  <a:lnTo>
                    <a:pt x="3648601" y="6959326"/>
                  </a:lnTo>
                  <a:lnTo>
                    <a:pt x="3535975" y="7071951"/>
                  </a:lnTo>
                  <a:close/>
                </a:path>
                <a:path w="4351655" h="7071995">
                  <a:moveTo>
                    <a:pt x="3648601" y="6959326"/>
                  </a:moveTo>
                  <a:lnTo>
                    <a:pt x="3535975" y="6846700"/>
                  </a:lnTo>
                  <a:lnTo>
                    <a:pt x="4351348" y="6031327"/>
                  </a:lnTo>
                  <a:lnTo>
                    <a:pt x="4351348" y="6256579"/>
                  </a:lnTo>
                  <a:lnTo>
                    <a:pt x="3648601" y="6959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9828"/>
              <a:ext cx="3749040" cy="875030"/>
            </a:xfrm>
            <a:custGeom>
              <a:avLst/>
              <a:gdLst/>
              <a:ahLst/>
              <a:cxnLst/>
              <a:rect l="l" t="t" r="r" b="b"/>
              <a:pathLst>
                <a:path w="3749040" h="875030">
                  <a:moveTo>
                    <a:pt x="3664000" y="874896"/>
                  </a:moveTo>
                  <a:lnTo>
                    <a:pt x="3631024" y="868247"/>
                  </a:lnTo>
                  <a:lnTo>
                    <a:pt x="3604062" y="850127"/>
                  </a:lnTo>
                  <a:lnTo>
                    <a:pt x="3585866" y="823277"/>
                  </a:lnTo>
                  <a:lnTo>
                    <a:pt x="3579189" y="790438"/>
                  </a:lnTo>
                  <a:lnTo>
                    <a:pt x="3580582" y="774806"/>
                  </a:lnTo>
                  <a:lnTo>
                    <a:pt x="3584626" y="760391"/>
                  </a:lnTo>
                  <a:lnTo>
                    <a:pt x="3591116" y="747194"/>
                  </a:lnTo>
                  <a:lnTo>
                    <a:pt x="3599848" y="735216"/>
                  </a:lnTo>
                  <a:lnTo>
                    <a:pt x="3005084" y="28152"/>
                  </a:lnTo>
                  <a:lnTo>
                    <a:pt x="0" y="28152"/>
                  </a:lnTo>
                  <a:lnTo>
                    <a:pt x="0" y="0"/>
                  </a:lnTo>
                  <a:lnTo>
                    <a:pt x="3017044" y="0"/>
                  </a:lnTo>
                  <a:lnTo>
                    <a:pt x="3619420" y="717891"/>
                  </a:lnTo>
                  <a:lnTo>
                    <a:pt x="3703078" y="717891"/>
                  </a:lnTo>
                  <a:lnTo>
                    <a:pt x="3722036" y="730343"/>
                  </a:lnTo>
                  <a:lnTo>
                    <a:pt x="3740877" y="757142"/>
                  </a:lnTo>
                  <a:lnTo>
                    <a:pt x="3748811" y="790438"/>
                  </a:lnTo>
                  <a:lnTo>
                    <a:pt x="3742134" y="823277"/>
                  </a:lnTo>
                  <a:lnTo>
                    <a:pt x="3723938" y="850127"/>
                  </a:lnTo>
                  <a:lnTo>
                    <a:pt x="3696976" y="868247"/>
                  </a:lnTo>
                  <a:lnTo>
                    <a:pt x="3664000" y="874896"/>
                  </a:lnTo>
                  <a:close/>
                </a:path>
                <a:path w="3749040" h="875030">
                  <a:moveTo>
                    <a:pt x="3703078" y="717891"/>
                  </a:moveTo>
                  <a:lnTo>
                    <a:pt x="3619420" y="717891"/>
                  </a:lnTo>
                  <a:lnTo>
                    <a:pt x="3628951" y="712833"/>
                  </a:lnTo>
                  <a:lnTo>
                    <a:pt x="3639400" y="709094"/>
                  </a:lnTo>
                  <a:lnTo>
                    <a:pt x="3650460" y="706776"/>
                  </a:lnTo>
                  <a:lnTo>
                    <a:pt x="3661825" y="705980"/>
                  </a:lnTo>
                  <a:lnTo>
                    <a:pt x="3694836" y="712477"/>
                  </a:lnTo>
                  <a:lnTo>
                    <a:pt x="3703078" y="717891"/>
                  </a:lnTo>
                  <a:close/>
                </a:path>
              </a:pathLst>
            </a:custGeom>
            <a:solidFill>
              <a:srgbClr val="002629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034519"/>
              <a:ext cx="2641600" cy="2252980"/>
            </a:xfrm>
            <a:custGeom>
              <a:avLst/>
              <a:gdLst/>
              <a:ahLst/>
              <a:cxnLst/>
              <a:rect l="l" t="t" r="r" b="b"/>
              <a:pathLst>
                <a:path w="2641600" h="2252979">
                  <a:moveTo>
                    <a:pt x="2489587" y="2252480"/>
                  </a:moveTo>
                  <a:lnTo>
                    <a:pt x="2470044" y="2252480"/>
                  </a:lnTo>
                  <a:lnTo>
                    <a:pt x="2474864" y="2242615"/>
                  </a:lnTo>
                  <a:lnTo>
                    <a:pt x="2485704" y="2219350"/>
                  </a:lnTo>
                  <a:lnTo>
                    <a:pt x="2496014" y="2196084"/>
                  </a:lnTo>
                  <a:lnTo>
                    <a:pt x="2505796" y="2172819"/>
                  </a:lnTo>
                  <a:lnTo>
                    <a:pt x="2507206" y="2168589"/>
                  </a:lnTo>
                  <a:lnTo>
                    <a:pt x="2512846" y="2165769"/>
                  </a:lnTo>
                  <a:lnTo>
                    <a:pt x="2517076" y="2168589"/>
                  </a:lnTo>
                  <a:lnTo>
                    <a:pt x="2521306" y="2169999"/>
                  </a:lnTo>
                  <a:lnTo>
                    <a:pt x="2524126" y="2175639"/>
                  </a:lnTo>
                  <a:lnTo>
                    <a:pt x="2521306" y="2179869"/>
                  </a:lnTo>
                  <a:lnTo>
                    <a:pt x="2511524" y="2203355"/>
                  </a:lnTo>
                  <a:lnTo>
                    <a:pt x="2501214" y="2227105"/>
                  </a:lnTo>
                  <a:lnTo>
                    <a:pt x="2490374" y="2250854"/>
                  </a:lnTo>
                  <a:lnTo>
                    <a:pt x="2489587" y="2252480"/>
                  </a:lnTo>
                  <a:close/>
                </a:path>
                <a:path w="2641600" h="2252979">
                  <a:moveTo>
                    <a:pt x="2553736" y="2088219"/>
                  </a:moveTo>
                  <a:lnTo>
                    <a:pt x="2548096" y="2088219"/>
                  </a:lnTo>
                  <a:lnTo>
                    <a:pt x="2543866" y="2086809"/>
                  </a:lnTo>
                  <a:lnTo>
                    <a:pt x="2541046" y="2082579"/>
                  </a:lnTo>
                  <a:lnTo>
                    <a:pt x="2542457" y="2076939"/>
                  </a:lnTo>
                  <a:lnTo>
                    <a:pt x="2550652" y="2052616"/>
                  </a:lnTo>
                  <a:lnTo>
                    <a:pt x="2558319" y="2028294"/>
                  </a:lnTo>
                  <a:lnTo>
                    <a:pt x="2565457" y="2003971"/>
                  </a:lnTo>
                  <a:lnTo>
                    <a:pt x="2572067" y="1979649"/>
                  </a:lnTo>
                  <a:lnTo>
                    <a:pt x="2573477" y="1975419"/>
                  </a:lnTo>
                  <a:lnTo>
                    <a:pt x="2577707" y="1972599"/>
                  </a:lnTo>
                  <a:lnTo>
                    <a:pt x="2586167" y="1975419"/>
                  </a:lnTo>
                  <a:lnTo>
                    <a:pt x="2588987" y="1979649"/>
                  </a:lnTo>
                  <a:lnTo>
                    <a:pt x="2587577" y="1983879"/>
                  </a:lnTo>
                  <a:lnTo>
                    <a:pt x="2580967" y="2008422"/>
                  </a:lnTo>
                  <a:lnTo>
                    <a:pt x="2573829" y="2033229"/>
                  </a:lnTo>
                  <a:lnTo>
                    <a:pt x="2566162" y="2058036"/>
                  </a:lnTo>
                  <a:lnTo>
                    <a:pt x="2556556" y="2086809"/>
                  </a:lnTo>
                  <a:lnTo>
                    <a:pt x="2553736" y="2088219"/>
                  </a:lnTo>
                  <a:close/>
                </a:path>
                <a:path w="2641600" h="2252979">
                  <a:moveTo>
                    <a:pt x="2607317" y="1890818"/>
                  </a:moveTo>
                  <a:lnTo>
                    <a:pt x="2601677" y="1890818"/>
                  </a:lnTo>
                  <a:lnTo>
                    <a:pt x="2597447" y="1889408"/>
                  </a:lnTo>
                  <a:lnTo>
                    <a:pt x="2594627" y="1885178"/>
                  </a:lnTo>
                  <a:lnTo>
                    <a:pt x="2594627" y="1880948"/>
                  </a:lnTo>
                  <a:lnTo>
                    <a:pt x="2599650" y="1855590"/>
                  </a:lnTo>
                  <a:lnTo>
                    <a:pt x="2604144" y="1830364"/>
                  </a:lnTo>
                  <a:lnTo>
                    <a:pt x="2608110" y="1805403"/>
                  </a:lnTo>
                  <a:lnTo>
                    <a:pt x="2611547" y="1780838"/>
                  </a:lnTo>
                  <a:lnTo>
                    <a:pt x="2611547" y="1776608"/>
                  </a:lnTo>
                  <a:lnTo>
                    <a:pt x="2615777" y="1772378"/>
                  </a:lnTo>
                  <a:lnTo>
                    <a:pt x="2621416" y="1773788"/>
                  </a:lnTo>
                  <a:lnTo>
                    <a:pt x="2625647" y="1773788"/>
                  </a:lnTo>
                  <a:lnTo>
                    <a:pt x="2629877" y="1778018"/>
                  </a:lnTo>
                  <a:lnTo>
                    <a:pt x="2628467" y="1783658"/>
                  </a:lnTo>
                  <a:lnTo>
                    <a:pt x="2625030" y="1809038"/>
                  </a:lnTo>
                  <a:lnTo>
                    <a:pt x="2621064" y="1834418"/>
                  </a:lnTo>
                  <a:lnTo>
                    <a:pt x="2616570" y="1859798"/>
                  </a:lnTo>
                  <a:lnTo>
                    <a:pt x="2611546" y="1885178"/>
                  </a:lnTo>
                  <a:lnTo>
                    <a:pt x="2610137" y="1887998"/>
                  </a:lnTo>
                  <a:lnTo>
                    <a:pt x="2607317" y="1890818"/>
                  </a:lnTo>
                  <a:close/>
                </a:path>
                <a:path w="2641600" h="2252979">
                  <a:moveTo>
                    <a:pt x="2634107" y="1687777"/>
                  </a:moveTo>
                  <a:lnTo>
                    <a:pt x="2624237" y="1687777"/>
                  </a:lnTo>
                  <a:lnTo>
                    <a:pt x="2621417" y="1683547"/>
                  </a:lnTo>
                  <a:lnTo>
                    <a:pt x="2621417" y="1679317"/>
                  </a:lnTo>
                  <a:lnTo>
                    <a:pt x="2623047" y="1653937"/>
                  </a:lnTo>
                  <a:lnTo>
                    <a:pt x="2623884" y="1628557"/>
                  </a:lnTo>
                  <a:lnTo>
                    <a:pt x="2624190" y="1603397"/>
                  </a:lnTo>
                  <a:lnTo>
                    <a:pt x="2624237" y="1569337"/>
                  </a:lnTo>
                  <a:lnTo>
                    <a:pt x="2628467" y="1565107"/>
                  </a:lnTo>
                  <a:lnTo>
                    <a:pt x="2636927" y="1565107"/>
                  </a:lnTo>
                  <a:lnTo>
                    <a:pt x="2641157" y="1569337"/>
                  </a:lnTo>
                  <a:lnTo>
                    <a:pt x="2641157" y="1577797"/>
                  </a:lnTo>
                  <a:lnTo>
                    <a:pt x="2640915" y="1603397"/>
                  </a:lnTo>
                  <a:lnTo>
                    <a:pt x="2640276" y="1629262"/>
                  </a:lnTo>
                  <a:lnTo>
                    <a:pt x="2639372" y="1655127"/>
                  </a:lnTo>
                  <a:lnTo>
                    <a:pt x="2638394" y="1679317"/>
                  </a:lnTo>
                  <a:lnTo>
                    <a:pt x="2638337" y="1683547"/>
                  </a:lnTo>
                  <a:lnTo>
                    <a:pt x="2634107" y="1687777"/>
                  </a:lnTo>
                  <a:close/>
                </a:path>
                <a:path w="2641600" h="2252979">
                  <a:moveTo>
                    <a:pt x="2629877" y="1479096"/>
                  </a:moveTo>
                  <a:lnTo>
                    <a:pt x="2625647" y="1479096"/>
                  </a:lnTo>
                  <a:lnTo>
                    <a:pt x="2621417" y="1476276"/>
                  </a:lnTo>
                  <a:lnTo>
                    <a:pt x="2621298" y="1469226"/>
                  </a:lnTo>
                  <a:lnTo>
                    <a:pt x="2619280" y="1445256"/>
                  </a:lnTo>
                  <a:lnTo>
                    <a:pt x="2617011" y="1419876"/>
                  </a:lnTo>
                  <a:lnTo>
                    <a:pt x="2614477" y="1394496"/>
                  </a:lnTo>
                  <a:lnTo>
                    <a:pt x="2611547" y="1369116"/>
                  </a:lnTo>
                  <a:lnTo>
                    <a:pt x="2611547" y="1364886"/>
                  </a:lnTo>
                  <a:lnTo>
                    <a:pt x="2614367" y="1360656"/>
                  </a:lnTo>
                  <a:lnTo>
                    <a:pt x="2618597" y="1359246"/>
                  </a:lnTo>
                  <a:lnTo>
                    <a:pt x="2622827" y="1359246"/>
                  </a:lnTo>
                  <a:lnTo>
                    <a:pt x="2634459" y="1417761"/>
                  </a:lnTo>
                  <a:lnTo>
                    <a:pt x="2638337" y="1469226"/>
                  </a:lnTo>
                  <a:lnTo>
                    <a:pt x="2638337" y="1473456"/>
                  </a:lnTo>
                  <a:lnTo>
                    <a:pt x="2634107" y="1477686"/>
                  </a:lnTo>
                  <a:lnTo>
                    <a:pt x="2629877" y="1479096"/>
                  </a:lnTo>
                  <a:close/>
                </a:path>
                <a:path w="2641600" h="2252979">
                  <a:moveTo>
                    <a:pt x="2601677" y="1274645"/>
                  </a:moveTo>
                  <a:lnTo>
                    <a:pt x="2597447" y="1274645"/>
                  </a:lnTo>
                  <a:lnTo>
                    <a:pt x="2594627" y="1271825"/>
                  </a:lnTo>
                  <a:lnTo>
                    <a:pt x="2593217" y="1267595"/>
                  </a:lnTo>
                  <a:lnTo>
                    <a:pt x="2587885" y="1242458"/>
                  </a:lnTo>
                  <a:lnTo>
                    <a:pt x="2582289" y="1217716"/>
                  </a:lnTo>
                  <a:lnTo>
                    <a:pt x="2576164" y="1193240"/>
                  </a:lnTo>
                  <a:lnTo>
                    <a:pt x="2569247" y="1168895"/>
                  </a:lnTo>
                  <a:lnTo>
                    <a:pt x="2567837" y="1164665"/>
                  </a:lnTo>
                  <a:lnTo>
                    <a:pt x="2570657" y="1159025"/>
                  </a:lnTo>
                  <a:lnTo>
                    <a:pt x="2574887" y="1159025"/>
                  </a:lnTo>
                  <a:lnTo>
                    <a:pt x="2579117" y="1157615"/>
                  </a:lnTo>
                  <a:lnTo>
                    <a:pt x="2584756" y="1160435"/>
                  </a:lnTo>
                  <a:lnTo>
                    <a:pt x="2584756" y="1164665"/>
                  </a:lnTo>
                  <a:lnTo>
                    <a:pt x="2591080" y="1189230"/>
                  </a:lnTo>
                  <a:lnTo>
                    <a:pt x="2597270" y="1214191"/>
                  </a:lnTo>
                  <a:lnTo>
                    <a:pt x="2603197" y="1239417"/>
                  </a:lnTo>
                  <a:lnTo>
                    <a:pt x="2608727" y="1264775"/>
                  </a:lnTo>
                  <a:lnTo>
                    <a:pt x="2610137" y="1269005"/>
                  </a:lnTo>
                  <a:lnTo>
                    <a:pt x="2607316" y="1273235"/>
                  </a:lnTo>
                  <a:lnTo>
                    <a:pt x="2601677" y="1274645"/>
                  </a:lnTo>
                  <a:close/>
                </a:path>
                <a:path w="2641600" h="2252979">
                  <a:moveTo>
                    <a:pt x="2550916" y="1077244"/>
                  </a:moveTo>
                  <a:lnTo>
                    <a:pt x="2545276" y="1077244"/>
                  </a:lnTo>
                  <a:lnTo>
                    <a:pt x="2542456" y="1074424"/>
                  </a:lnTo>
                  <a:lnTo>
                    <a:pt x="2541046" y="1071604"/>
                  </a:lnTo>
                  <a:lnTo>
                    <a:pt x="2532542" y="1047502"/>
                  </a:lnTo>
                  <a:lnTo>
                    <a:pt x="2523774" y="1023664"/>
                  </a:lnTo>
                  <a:lnTo>
                    <a:pt x="2514476" y="999826"/>
                  </a:lnTo>
                  <a:lnTo>
                    <a:pt x="2504386" y="975724"/>
                  </a:lnTo>
                  <a:lnTo>
                    <a:pt x="2502976" y="971494"/>
                  </a:lnTo>
                  <a:lnTo>
                    <a:pt x="2504386" y="965854"/>
                  </a:lnTo>
                  <a:lnTo>
                    <a:pt x="2512846" y="963034"/>
                  </a:lnTo>
                  <a:lnTo>
                    <a:pt x="2518486" y="964444"/>
                  </a:lnTo>
                  <a:lnTo>
                    <a:pt x="2519896" y="968674"/>
                  </a:lnTo>
                  <a:lnTo>
                    <a:pt x="2529392" y="992181"/>
                  </a:lnTo>
                  <a:lnTo>
                    <a:pt x="2538755" y="1016085"/>
                  </a:lnTo>
                  <a:lnTo>
                    <a:pt x="2547854" y="1040254"/>
                  </a:lnTo>
                  <a:lnTo>
                    <a:pt x="2556556" y="1064554"/>
                  </a:lnTo>
                  <a:lnTo>
                    <a:pt x="2557966" y="1068784"/>
                  </a:lnTo>
                  <a:lnTo>
                    <a:pt x="2555146" y="1074424"/>
                  </a:lnTo>
                  <a:lnTo>
                    <a:pt x="2550916" y="1075834"/>
                  </a:lnTo>
                  <a:lnTo>
                    <a:pt x="2550916" y="1077244"/>
                  </a:lnTo>
                  <a:close/>
                </a:path>
                <a:path w="2641600" h="2252979">
                  <a:moveTo>
                    <a:pt x="2471956" y="888304"/>
                  </a:moveTo>
                  <a:lnTo>
                    <a:pt x="2467726" y="888304"/>
                  </a:lnTo>
                  <a:lnTo>
                    <a:pt x="2464906" y="886894"/>
                  </a:lnTo>
                  <a:lnTo>
                    <a:pt x="2463496" y="884074"/>
                  </a:lnTo>
                  <a:lnTo>
                    <a:pt x="2440055" y="838953"/>
                  </a:lnTo>
                  <a:lnTo>
                    <a:pt x="2428004" y="816261"/>
                  </a:lnTo>
                  <a:lnTo>
                    <a:pt x="2415556" y="793833"/>
                  </a:lnTo>
                  <a:lnTo>
                    <a:pt x="2412736" y="789603"/>
                  </a:lnTo>
                  <a:lnTo>
                    <a:pt x="2414146" y="783963"/>
                  </a:lnTo>
                  <a:lnTo>
                    <a:pt x="2418376" y="782553"/>
                  </a:lnTo>
                  <a:lnTo>
                    <a:pt x="2422606" y="779733"/>
                  </a:lnTo>
                  <a:lnTo>
                    <a:pt x="2428246" y="781143"/>
                  </a:lnTo>
                  <a:lnTo>
                    <a:pt x="2429656" y="785373"/>
                  </a:lnTo>
                  <a:lnTo>
                    <a:pt x="2442324" y="807801"/>
                  </a:lnTo>
                  <a:lnTo>
                    <a:pt x="2454860" y="830493"/>
                  </a:lnTo>
                  <a:lnTo>
                    <a:pt x="2467131" y="853186"/>
                  </a:lnTo>
                  <a:lnTo>
                    <a:pt x="2479006" y="875614"/>
                  </a:lnTo>
                  <a:lnTo>
                    <a:pt x="2480416" y="879844"/>
                  </a:lnTo>
                  <a:lnTo>
                    <a:pt x="2479006" y="885484"/>
                  </a:lnTo>
                  <a:lnTo>
                    <a:pt x="2474776" y="886894"/>
                  </a:lnTo>
                  <a:lnTo>
                    <a:pt x="2471956" y="888304"/>
                  </a:lnTo>
                  <a:close/>
                </a:path>
                <a:path w="2641600" h="2252979">
                  <a:moveTo>
                    <a:pt x="2370436" y="710643"/>
                  </a:moveTo>
                  <a:lnTo>
                    <a:pt x="2364796" y="710643"/>
                  </a:lnTo>
                  <a:lnTo>
                    <a:pt x="2361976" y="709233"/>
                  </a:lnTo>
                  <a:lnTo>
                    <a:pt x="2360566" y="706413"/>
                  </a:lnTo>
                  <a:lnTo>
                    <a:pt x="2346355" y="685285"/>
                  </a:lnTo>
                  <a:lnTo>
                    <a:pt x="2331484" y="664289"/>
                  </a:lnTo>
                  <a:lnTo>
                    <a:pt x="2316349" y="643557"/>
                  </a:lnTo>
                  <a:lnTo>
                    <a:pt x="2301345" y="623222"/>
                  </a:lnTo>
                  <a:lnTo>
                    <a:pt x="2298525" y="618992"/>
                  </a:lnTo>
                  <a:lnTo>
                    <a:pt x="2298525" y="614762"/>
                  </a:lnTo>
                  <a:lnTo>
                    <a:pt x="2306985" y="609122"/>
                  </a:lnTo>
                  <a:lnTo>
                    <a:pt x="2311216" y="609122"/>
                  </a:lnTo>
                  <a:lnTo>
                    <a:pt x="2314035" y="613352"/>
                  </a:lnTo>
                  <a:lnTo>
                    <a:pt x="2329656" y="633687"/>
                  </a:lnTo>
                  <a:lnTo>
                    <a:pt x="2344879" y="654419"/>
                  </a:lnTo>
                  <a:lnTo>
                    <a:pt x="2359839" y="675415"/>
                  </a:lnTo>
                  <a:lnTo>
                    <a:pt x="2374666" y="696543"/>
                  </a:lnTo>
                  <a:lnTo>
                    <a:pt x="2377486" y="700773"/>
                  </a:lnTo>
                  <a:lnTo>
                    <a:pt x="2376076" y="706413"/>
                  </a:lnTo>
                  <a:lnTo>
                    <a:pt x="2371846" y="707823"/>
                  </a:lnTo>
                  <a:lnTo>
                    <a:pt x="2370436" y="710643"/>
                  </a:lnTo>
                  <a:close/>
                </a:path>
                <a:path w="2641600" h="2252979">
                  <a:moveTo>
                    <a:pt x="2246355" y="548492"/>
                  </a:moveTo>
                  <a:lnTo>
                    <a:pt x="2239305" y="548492"/>
                  </a:lnTo>
                  <a:lnTo>
                    <a:pt x="2237895" y="547082"/>
                  </a:lnTo>
                  <a:lnTo>
                    <a:pt x="2235075" y="545672"/>
                  </a:lnTo>
                  <a:lnTo>
                    <a:pt x="2200354" y="507778"/>
                  </a:lnTo>
                  <a:lnTo>
                    <a:pt x="2164575" y="470942"/>
                  </a:lnTo>
                  <a:lnTo>
                    <a:pt x="2161755" y="468122"/>
                  </a:lnTo>
                  <a:lnTo>
                    <a:pt x="2161755" y="462482"/>
                  </a:lnTo>
                  <a:lnTo>
                    <a:pt x="2164575" y="458252"/>
                  </a:lnTo>
                  <a:lnTo>
                    <a:pt x="2167395" y="455432"/>
                  </a:lnTo>
                  <a:lnTo>
                    <a:pt x="2173035" y="455432"/>
                  </a:lnTo>
                  <a:lnTo>
                    <a:pt x="2213044" y="495088"/>
                  </a:lnTo>
                  <a:lnTo>
                    <a:pt x="2247765" y="532982"/>
                  </a:lnTo>
                  <a:lnTo>
                    <a:pt x="2250585" y="535802"/>
                  </a:lnTo>
                  <a:lnTo>
                    <a:pt x="2250585" y="541442"/>
                  </a:lnTo>
                  <a:lnTo>
                    <a:pt x="2246355" y="545672"/>
                  </a:lnTo>
                  <a:lnTo>
                    <a:pt x="2246355" y="548492"/>
                  </a:lnTo>
                  <a:close/>
                </a:path>
                <a:path w="2641600" h="2252979">
                  <a:moveTo>
                    <a:pt x="0" y="438544"/>
                  </a:moveTo>
                  <a:lnTo>
                    <a:pt x="0" y="413954"/>
                  </a:lnTo>
                  <a:lnTo>
                    <a:pt x="5172" y="409144"/>
                  </a:lnTo>
                  <a:lnTo>
                    <a:pt x="24185" y="391981"/>
                  </a:lnTo>
                  <a:lnTo>
                    <a:pt x="28415" y="389161"/>
                  </a:lnTo>
                  <a:lnTo>
                    <a:pt x="32645" y="389161"/>
                  </a:lnTo>
                  <a:lnTo>
                    <a:pt x="39695" y="396211"/>
                  </a:lnTo>
                  <a:lnTo>
                    <a:pt x="39695" y="401851"/>
                  </a:lnTo>
                  <a:lnTo>
                    <a:pt x="35465" y="406081"/>
                  </a:lnTo>
                  <a:lnTo>
                    <a:pt x="16452" y="423244"/>
                  </a:lnTo>
                  <a:lnTo>
                    <a:pt x="0" y="438544"/>
                  </a:lnTo>
                  <a:close/>
                </a:path>
                <a:path w="2641600" h="2252979">
                  <a:moveTo>
                    <a:pt x="2098304" y="404671"/>
                  </a:moveTo>
                  <a:lnTo>
                    <a:pt x="2092664" y="404671"/>
                  </a:lnTo>
                  <a:lnTo>
                    <a:pt x="2091254" y="403261"/>
                  </a:lnTo>
                  <a:lnTo>
                    <a:pt x="2071977" y="386584"/>
                  </a:lnTo>
                  <a:lnTo>
                    <a:pt x="2052303" y="370302"/>
                  </a:lnTo>
                  <a:lnTo>
                    <a:pt x="2032365" y="354286"/>
                  </a:lnTo>
                  <a:lnTo>
                    <a:pt x="2012294" y="338401"/>
                  </a:lnTo>
                  <a:lnTo>
                    <a:pt x="2008064" y="335581"/>
                  </a:lnTo>
                  <a:lnTo>
                    <a:pt x="2008064" y="329941"/>
                  </a:lnTo>
                  <a:lnTo>
                    <a:pt x="2010884" y="327121"/>
                  </a:lnTo>
                  <a:lnTo>
                    <a:pt x="2013704" y="322891"/>
                  </a:lnTo>
                  <a:lnTo>
                    <a:pt x="2019344" y="322891"/>
                  </a:lnTo>
                  <a:lnTo>
                    <a:pt x="2022164" y="325711"/>
                  </a:lnTo>
                  <a:lnTo>
                    <a:pt x="2062349" y="357612"/>
                  </a:lnTo>
                  <a:lnTo>
                    <a:pt x="2082442" y="373894"/>
                  </a:lnTo>
                  <a:lnTo>
                    <a:pt x="2102534" y="390571"/>
                  </a:lnTo>
                  <a:lnTo>
                    <a:pt x="2106764" y="393391"/>
                  </a:lnTo>
                  <a:lnTo>
                    <a:pt x="2106764" y="399031"/>
                  </a:lnTo>
                  <a:lnTo>
                    <a:pt x="2103944" y="403261"/>
                  </a:lnTo>
                  <a:lnTo>
                    <a:pt x="2101124" y="403261"/>
                  </a:lnTo>
                  <a:lnTo>
                    <a:pt x="2098304" y="404671"/>
                  </a:lnTo>
                  <a:close/>
                </a:path>
                <a:path w="2641600" h="2252979">
                  <a:moveTo>
                    <a:pt x="113015" y="342631"/>
                  </a:moveTo>
                  <a:lnTo>
                    <a:pt x="105965" y="342631"/>
                  </a:lnTo>
                  <a:lnTo>
                    <a:pt x="103145" y="341221"/>
                  </a:lnTo>
                  <a:lnTo>
                    <a:pt x="101735" y="339811"/>
                  </a:lnTo>
                  <a:lnTo>
                    <a:pt x="98915" y="335581"/>
                  </a:lnTo>
                  <a:lnTo>
                    <a:pt x="98915" y="331351"/>
                  </a:lnTo>
                  <a:lnTo>
                    <a:pt x="103145" y="328531"/>
                  </a:lnTo>
                  <a:lnTo>
                    <a:pt x="123480" y="312911"/>
                  </a:lnTo>
                  <a:lnTo>
                    <a:pt x="144211" y="297687"/>
                  </a:lnTo>
                  <a:lnTo>
                    <a:pt x="165207" y="282728"/>
                  </a:lnTo>
                  <a:lnTo>
                    <a:pt x="186335" y="267901"/>
                  </a:lnTo>
                  <a:lnTo>
                    <a:pt x="190565" y="265081"/>
                  </a:lnTo>
                  <a:lnTo>
                    <a:pt x="196206" y="266491"/>
                  </a:lnTo>
                  <a:lnTo>
                    <a:pt x="197615" y="270721"/>
                  </a:lnTo>
                  <a:lnTo>
                    <a:pt x="200436" y="274951"/>
                  </a:lnTo>
                  <a:lnTo>
                    <a:pt x="199025" y="280591"/>
                  </a:lnTo>
                  <a:lnTo>
                    <a:pt x="194795" y="282001"/>
                  </a:lnTo>
                  <a:lnTo>
                    <a:pt x="173667" y="296211"/>
                  </a:lnTo>
                  <a:lnTo>
                    <a:pt x="152672" y="311082"/>
                  </a:lnTo>
                  <a:lnTo>
                    <a:pt x="111605" y="341221"/>
                  </a:lnTo>
                  <a:lnTo>
                    <a:pt x="113015" y="342631"/>
                  </a:lnTo>
                  <a:close/>
                </a:path>
                <a:path w="2641600" h="2252979">
                  <a:moveTo>
                    <a:pt x="1936153" y="279181"/>
                  </a:moveTo>
                  <a:lnTo>
                    <a:pt x="1930514" y="279181"/>
                  </a:lnTo>
                  <a:lnTo>
                    <a:pt x="1929103" y="277771"/>
                  </a:lnTo>
                  <a:lnTo>
                    <a:pt x="1907711" y="264045"/>
                  </a:lnTo>
                  <a:lnTo>
                    <a:pt x="1885922" y="250452"/>
                  </a:lnTo>
                  <a:lnTo>
                    <a:pt x="1863869" y="237123"/>
                  </a:lnTo>
                  <a:lnTo>
                    <a:pt x="1841683" y="224191"/>
                  </a:lnTo>
                  <a:lnTo>
                    <a:pt x="1837453" y="221371"/>
                  </a:lnTo>
                  <a:lnTo>
                    <a:pt x="1836043" y="217141"/>
                  </a:lnTo>
                  <a:lnTo>
                    <a:pt x="1841683" y="208680"/>
                  </a:lnTo>
                  <a:lnTo>
                    <a:pt x="1845913" y="207270"/>
                  </a:lnTo>
                  <a:lnTo>
                    <a:pt x="1850143" y="210090"/>
                  </a:lnTo>
                  <a:lnTo>
                    <a:pt x="1872329" y="223045"/>
                  </a:lnTo>
                  <a:lnTo>
                    <a:pt x="1894382" y="236528"/>
                  </a:lnTo>
                  <a:lnTo>
                    <a:pt x="1916171" y="250540"/>
                  </a:lnTo>
                  <a:lnTo>
                    <a:pt x="1937564" y="265081"/>
                  </a:lnTo>
                  <a:lnTo>
                    <a:pt x="1941794" y="267901"/>
                  </a:lnTo>
                  <a:lnTo>
                    <a:pt x="1943203" y="273541"/>
                  </a:lnTo>
                  <a:lnTo>
                    <a:pt x="1938974" y="277771"/>
                  </a:lnTo>
                  <a:lnTo>
                    <a:pt x="1936153" y="279181"/>
                  </a:lnTo>
                  <a:close/>
                </a:path>
                <a:path w="2641600" h="2252979">
                  <a:moveTo>
                    <a:pt x="282216" y="228421"/>
                  </a:moveTo>
                  <a:lnTo>
                    <a:pt x="276576" y="228421"/>
                  </a:lnTo>
                  <a:lnTo>
                    <a:pt x="273756" y="227011"/>
                  </a:lnTo>
                  <a:lnTo>
                    <a:pt x="272346" y="224191"/>
                  </a:lnTo>
                  <a:lnTo>
                    <a:pt x="269526" y="219961"/>
                  </a:lnTo>
                  <a:lnTo>
                    <a:pt x="270936" y="214320"/>
                  </a:lnTo>
                  <a:lnTo>
                    <a:pt x="275166" y="212910"/>
                  </a:lnTo>
                  <a:lnTo>
                    <a:pt x="297594" y="200242"/>
                  </a:lnTo>
                  <a:lnTo>
                    <a:pt x="320286" y="187707"/>
                  </a:lnTo>
                  <a:lnTo>
                    <a:pt x="342978" y="175435"/>
                  </a:lnTo>
                  <a:lnTo>
                    <a:pt x="365406" y="163560"/>
                  </a:lnTo>
                  <a:lnTo>
                    <a:pt x="369636" y="162150"/>
                  </a:lnTo>
                  <a:lnTo>
                    <a:pt x="375276" y="163560"/>
                  </a:lnTo>
                  <a:lnTo>
                    <a:pt x="378096" y="172020"/>
                  </a:lnTo>
                  <a:lnTo>
                    <a:pt x="376686" y="177660"/>
                  </a:lnTo>
                  <a:lnTo>
                    <a:pt x="372456" y="179070"/>
                  </a:lnTo>
                  <a:lnTo>
                    <a:pt x="349434" y="190725"/>
                  </a:lnTo>
                  <a:lnTo>
                    <a:pt x="326807" y="202512"/>
                  </a:lnTo>
                  <a:lnTo>
                    <a:pt x="304446" y="214563"/>
                  </a:lnTo>
                  <a:lnTo>
                    <a:pt x="282216" y="227011"/>
                  </a:lnTo>
                  <a:lnTo>
                    <a:pt x="282216" y="228421"/>
                  </a:lnTo>
                  <a:close/>
                </a:path>
                <a:path w="2641600" h="2252979">
                  <a:moveTo>
                    <a:pt x="1758493" y="177660"/>
                  </a:moveTo>
                  <a:lnTo>
                    <a:pt x="1752853" y="177660"/>
                  </a:lnTo>
                  <a:lnTo>
                    <a:pt x="1751443" y="176250"/>
                  </a:lnTo>
                  <a:lnTo>
                    <a:pt x="1728178" y="164882"/>
                  </a:lnTo>
                  <a:lnTo>
                    <a:pt x="1704913" y="154043"/>
                  </a:lnTo>
                  <a:lnTo>
                    <a:pt x="1681647" y="143732"/>
                  </a:lnTo>
                  <a:lnTo>
                    <a:pt x="1658382" y="133950"/>
                  </a:lnTo>
                  <a:lnTo>
                    <a:pt x="1654152" y="132540"/>
                  </a:lnTo>
                  <a:lnTo>
                    <a:pt x="1651332" y="126900"/>
                  </a:lnTo>
                  <a:lnTo>
                    <a:pt x="1654152" y="122670"/>
                  </a:lnTo>
                  <a:lnTo>
                    <a:pt x="1655562" y="118440"/>
                  </a:lnTo>
                  <a:lnTo>
                    <a:pt x="1661202" y="115620"/>
                  </a:lnTo>
                  <a:lnTo>
                    <a:pt x="1665432" y="118440"/>
                  </a:lnTo>
                  <a:lnTo>
                    <a:pt x="1688918" y="128222"/>
                  </a:lnTo>
                  <a:lnTo>
                    <a:pt x="1712667" y="138533"/>
                  </a:lnTo>
                  <a:lnTo>
                    <a:pt x="1736417" y="149372"/>
                  </a:lnTo>
                  <a:lnTo>
                    <a:pt x="1759903" y="160740"/>
                  </a:lnTo>
                  <a:lnTo>
                    <a:pt x="1764133" y="162150"/>
                  </a:lnTo>
                  <a:lnTo>
                    <a:pt x="1765543" y="167790"/>
                  </a:lnTo>
                  <a:lnTo>
                    <a:pt x="1764133" y="172020"/>
                  </a:lnTo>
                  <a:lnTo>
                    <a:pt x="1762723" y="174840"/>
                  </a:lnTo>
                  <a:lnTo>
                    <a:pt x="1758493" y="177660"/>
                  </a:lnTo>
                  <a:close/>
                </a:path>
                <a:path w="2641600" h="2252979">
                  <a:moveTo>
                    <a:pt x="464107" y="136770"/>
                  </a:moveTo>
                  <a:lnTo>
                    <a:pt x="459877" y="136770"/>
                  </a:lnTo>
                  <a:lnTo>
                    <a:pt x="455647" y="135360"/>
                  </a:lnTo>
                  <a:lnTo>
                    <a:pt x="452827" y="126900"/>
                  </a:lnTo>
                  <a:lnTo>
                    <a:pt x="454237" y="121260"/>
                  </a:lnTo>
                  <a:lnTo>
                    <a:pt x="458467" y="119850"/>
                  </a:lnTo>
                  <a:lnTo>
                    <a:pt x="481974" y="110355"/>
                  </a:lnTo>
                  <a:lnTo>
                    <a:pt x="505878" y="100991"/>
                  </a:lnTo>
                  <a:lnTo>
                    <a:pt x="530047" y="91892"/>
                  </a:lnTo>
                  <a:lnTo>
                    <a:pt x="554347" y="83190"/>
                  </a:lnTo>
                  <a:lnTo>
                    <a:pt x="558577" y="81780"/>
                  </a:lnTo>
                  <a:lnTo>
                    <a:pt x="564217" y="84600"/>
                  </a:lnTo>
                  <a:lnTo>
                    <a:pt x="567037" y="93060"/>
                  </a:lnTo>
                  <a:lnTo>
                    <a:pt x="564217" y="98700"/>
                  </a:lnTo>
                  <a:lnTo>
                    <a:pt x="559987" y="100110"/>
                  </a:lnTo>
                  <a:lnTo>
                    <a:pt x="535885" y="108614"/>
                  </a:lnTo>
                  <a:lnTo>
                    <a:pt x="512047" y="117383"/>
                  </a:lnTo>
                  <a:lnTo>
                    <a:pt x="488209" y="126680"/>
                  </a:lnTo>
                  <a:lnTo>
                    <a:pt x="464107" y="136770"/>
                  </a:lnTo>
                  <a:close/>
                </a:path>
                <a:path w="2641600" h="2252979">
                  <a:moveTo>
                    <a:pt x="1569552" y="98700"/>
                  </a:moveTo>
                  <a:lnTo>
                    <a:pt x="1563912" y="98700"/>
                  </a:lnTo>
                  <a:lnTo>
                    <a:pt x="1539589" y="90504"/>
                  </a:lnTo>
                  <a:lnTo>
                    <a:pt x="1515267" y="82837"/>
                  </a:lnTo>
                  <a:lnTo>
                    <a:pt x="1490944" y="75699"/>
                  </a:lnTo>
                  <a:lnTo>
                    <a:pt x="1466621" y="69090"/>
                  </a:lnTo>
                  <a:lnTo>
                    <a:pt x="1462391" y="67680"/>
                  </a:lnTo>
                  <a:lnTo>
                    <a:pt x="1459571" y="63450"/>
                  </a:lnTo>
                  <a:lnTo>
                    <a:pt x="1462392" y="54990"/>
                  </a:lnTo>
                  <a:lnTo>
                    <a:pt x="1466621" y="52170"/>
                  </a:lnTo>
                  <a:lnTo>
                    <a:pt x="1470852" y="53580"/>
                  </a:lnTo>
                  <a:lnTo>
                    <a:pt x="1495394" y="60189"/>
                  </a:lnTo>
                  <a:lnTo>
                    <a:pt x="1520202" y="67327"/>
                  </a:lnTo>
                  <a:lnTo>
                    <a:pt x="1545009" y="74994"/>
                  </a:lnTo>
                  <a:lnTo>
                    <a:pt x="1573782" y="84600"/>
                  </a:lnTo>
                  <a:lnTo>
                    <a:pt x="1576602" y="88830"/>
                  </a:lnTo>
                  <a:lnTo>
                    <a:pt x="1575192" y="94470"/>
                  </a:lnTo>
                  <a:lnTo>
                    <a:pt x="1572372" y="97290"/>
                  </a:lnTo>
                  <a:lnTo>
                    <a:pt x="1569552" y="98700"/>
                  </a:lnTo>
                  <a:close/>
                </a:path>
                <a:path w="2641600" h="2252979">
                  <a:moveTo>
                    <a:pt x="657278" y="71910"/>
                  </a:moveTo>
                  <a:lnTo>
                    <a:pt x="658688" y="70500"/>
                  </a:lnTo>
                  <a:lnTo>
                    <a:pt x="651638" y="70500"/>
                  </a:lnTo>
                  <a:lnTo>
                    <a:pt x="648818" y="67680"/>
                  </a:lnTo>
                  <a:lnTo>
                    <a:pt x="647408" y="64860"/>
                  </a:lnTo>
                  <a:lnTo>
                    <a:pt x="645998" y="60630"/>
                  </a:lnTo>
                  <a:lnTo>
                    <a:pt x="648818" y="54990"/>
                  </a:lnTo>
                  <a:lnTo>
                    <a:pt x="653048" y="54990"/>
                  </a:lnTo>
                  <a:lnTo>
                    <a:pt x="702574" y="42476"/>
                  </a:lnTo>
                  <a:lnTo>
                    <a:pt x="727800" y="36549"/>
                  </a:lnTo>
                  <a:lnTo>
                    <a:pt x="753158" y="31020"/>
                  </a:lnTo>
                  <a:lnTo>
                    <a:pt x="757388" y="29610"/>
                  </a:lnTo>
                  <a:lnTo>
                    <a:pt x="761618" y="32430"/>
                  </a:lnTo>
                  <a:lnTo>
                    <a:pt x="763028" y="38070"/>
                  </a:lnTo>
                  <a:lnTo>
                    <a:pt x="764438" y="42300"/>
                  </a:lnTo>
                  <a:lnTo>
                    <a:pt x="761618" y="46530"/>
                  </a:lnTo>
                  <a:lnTo>
                    <a:pt x="755978" y="47940"/>
                  </a:lnTo>
                  <a:lnTo>
                    <a:pt x="730840" y="53271"/>
                  </a:lnTo>
                  <a:lnTo>
                    <a:pt x="706099" y="58867"/>
                  </a:lnTo>
                  <a:lnTo>
                    <a:pt x="681622" y="64992"/>
                  </a:lnTo>
                  <a:lnTo>
                    <a:pt x="657278" y="71910"/>
                  </a:lnTo>
                  <a:close/>
                </a:path>
                <a:path w="2641600" h="2252979">
                  <a:moveTo>
                    <a:pt x="1372151" y="46530"/>
                  </a:moveTo>
                  <a:lnTo>
                    <a:pt x="1366511" y="46530"/>
                  </a:lnTo>
                  <a:lnTo>
                    <a:pt x="1341153" y="41705"/>
                  </a:lnTo>
                  <a:lnTo>
                    <a:pt x="1266401" y="29610"/>
                  </a:lnTo>
                  <a:lnTo>
                    <a:pt x="1262170" y="29610"/>
                  </a:lnTo>
                  <a:lnTo>
                    <a:pt x="1257940" y="25380"/>
                  </a:lnTo>
                  <a:lnTo>
                    <a:pt x="1259262" y="20092"/>
                  </a:lnTo>
                  <a:lnTo>
                    <a:pt x="1259350" y="15510"/>
                  </a:lnTo>
                  <a:lnTo>
                    <a:pt x="1263581" y="11280"/>
                  </a:lnTo>
                  <a:lnTo>
                    <a:pt x="1269220" y="12690"/>
                  </a:lnTo>
                  <a:lnTo>
                    <a:pt x="1294601" y="16126"/>
                  </a:lnTo>
                  <a:lnTo>
                    <a:pt x="1345361" y="24586"/>
                  </a:lnTo>
                  <a:lnTo>
                    <a:pt x="1377791" y="35250"/>
                  </a:lnTo>
                  <a:lnTo>
                    <a:pt x="1377791" y="39480"/>
                  </a:lnTo>
                  <a:lnTo>
                    <a:pt x="1374971" y="43710"/>
                  </a:lnTo>
                  <a:lnTo>
                    <a:pt x="1372151" y="46530"/>
                  </a:lnTo>
                  <a:close/>
                </a:path>
                <a:path w="2641600" h="2252979">
                  <a:moveTo>
                    <a:pt x="857499" y="31020"/>
                  </a:moveTo>
                  <a:lnTo>
                    <a:pt x="853269" y="31020"/>
                  </a:lnTo>
                  <a:lnTo>
                    <a:pt x="849039" y="28200"/>
                  </a:lnTo>
                  <a:lnTo>
                    <a:pt x="849039" y="19740"/>
                  </a:lnTo>
                  <a:lnTo>
                    <a:pt x="851859" y="15510"/>
                  </a:lnTo>
                  <a:lnTo>
                    <a:pt x="907554" y="8107"/>
                  </a:lnTo>
                  <a:lnTo>
                    <a:pt x="959019" y="4229"/>
                  </a:lnTo>
                  <a:lnTo>
                    <a:pt x="963249" y="4229"/>
                  </a:lnTo>
                  <a:lnTo>
                    <a:pt x="967479" y="7050"/>
                  </a:lnTo>
                  <a:lnTo>
                    <a:pt x="967479" y="16920"/>
                  </a:lnTo>
                  <a:lnTo>
                    <a:pt x="964659" y="21150"/>
                  </a:lnTo>
                  <a:lnTo>
                    <a:pt x="959019" y="21150"/>
                  </a:lnTo>
                  <a:lnTo>
                    <a:pt x="934432" y="22692"/>
                  </a:lnTo>
                  <a:lnTo>
                    <a:pt x="909316" y="25027"/>
                  </a:lnTo>
                  <a:lnTo>
                    <a:pt x="857499" y="31020"/>
                  </a:lnTo>
                  <a:close/>
                </a:path>
                <a:path w="2641600" h="2252979">
                  <a:moveTo>
                    <a:pt x="1169110" y="19740"/>
                  </a:moveTo>
                  <a:lnTo>
                    <a:pt x="1164880" y="19740"/>
                  </a:lnTo>
                  <a:lnTo>
                    <a:pt x="1114825" y="17801"/>
                  </a:lnTo>
                  <a:lnTo>
                    <a:pt x="1089929" y="17162"/>
                  </a:lnTo>
                  <a:lnTo>
                    <a:pt x="1064770" y="16920"/>
                  </a:lnTo>
                  <a:lnTo>
                    <a:pt x="1057719" y="16920"/>
                  </a:lnTo>
                  <a:lnTo>
                    <a:pt x="1053490" y="12690"/>
                  </a:lnTo>
                  <a:lnTo>
                    <a:pt x="1053490" y="4229"/>
                  </a:lnTo>
                  <a:lnTo>
                    <a:pt x="1057720" y="0"/>
                  </a:lnTo>
                  <a:lnTo>
                    <a:pt x="1064772" y="0"/>
                  </a:lnTo>
                  <a:lnTo>
                    <a:pt x="1090128" y="242"/>
                  </a:lnTo>
                  <a:lnTo>
                    <a:pt x="1115354" y="881"/>
                  </a:lnTo>
                  <a:lnTo>
                    <a:pt x="1164880" y="2819"/>
                  </a:lnTo>
                  <a:lnTo>
                    <a:pt x="1169110" y="2819"/>
                  </a:lnTo>
                  <a:lnTo>
                    <a:pt x="1173340" y="7050"/>
                  </a:lnTo>
                  <a:lnTo>
                    <a:pt x="1173340" y="16920"/>
                  </a:lnTo>
                  <a:lnTo>
                    <a:pt x="1169110" y="19740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xfrm>
            <a:off x="1268844" y="2708290"/>
            <a:ext cx="12667702" cy="1515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pc="180" dirty="0"/>
              <a:t>OLYMPICS</a:t>
            </a:r>
            <a:r>
              <a:rPr lang="en-IN" spc="-990" dirty="0"/>
              <a:t> </a:t>
            </a:r>
            <a:r>
              <a:rPr lang="en-IN" spc="130" dirty="0"/>
              <a:t>GAMES</a:t>
            </a:r>
            <a:endParaRPr spc="-114" dirty="0"/>
          </a:p>
        </p:txBody>
      </p:sp>
      <p:sp>
        <p:nvSpPr>
          <p:cNvPr id="14" name="object 14"/>
          <p:cNvSpPr txBox="1"/>
          <p:nvPr/>
        </p:nvSpPr>
        <p:spPr>
          <a:xfrm>
            <a:off x="3802814" y="4223148"/>
            <a:ext cx="7431257" cy="15446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9950" b="1" spc="705" dirty="0">
                <a:solidFill>
                  <a:srgbClr val="FFB000"/>
                </a:solidFill>
                <a:latin typeface="Tahoma"/>
                <a:cs typeface="Tahoma"/>
              </a:rPr>
              <a:t>ANALYSIS</a:t>
            </a:r>
            <a:endParaRPr sz="995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99423" y="5744634"/>
            <a:ext cx="298323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2900" spc="40" dirty="0">
                <a:latin typeface="Microsoft Sans Serif"/>
                <a:cs typeface="Microsoft Sans Serif"/>
              </a:rPr>
              <a:t>Prajwal </a:t>
            </a:r>
            <a:r>
              <a:rPr sz="2900" spc="70" dirty="0">
                <a:latin typeface="Microsoft Sans Serif"/>
                <a:cs typeface="Microsoft Sans Serif"/>
              </a:rPr>
              <a:t>Dubey </a:t>
            </a:r>
            <a:r>
              <a:rPr sz="2900" spc="75" dirty="0">
                <a:latin typeface="Microsoft Sans Serif"/>
                <a:cs typeface="Microsoft Sans Serif"/>
              </a:rPr>
              <a:t> </a:t>
            </a:r>
            <a:r>
              <a:rPr sz="2900" spc="45" dirty="0">
                <a:latin typeface="Microsoft Sans Serif"/>
                <a:cs typeface="Microsoft Sans Serif"/>
              </a:rPr>
              <a:t>Soham </a:t>
            </a:r>
            <a:r>
              <a:rPr sz="2900" spc="5" dirty="0">
                <a:latin typeface="Microsoft Sans Serif"/>
                <a:cs typeface="Microsoft Sans Serif"/>
              </a:rPr>
              <a:t>Sahare 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40" dirty="0">
                <a:latin typeface="Microsoft Sans Serif"/>
                <a:cs typeface="Microsoft Sans Serif"/>
              </a:rPr>
              <a:t>Anish</a:t>
            </a:r>
            <a:r>
              <a:rPr sz="2900" spc="-90" dirty="0">
                <a:latin typeface="Microsoft Sans Serif"/>
                <a:cs typeface="Microsoft Sans Serif"/>
              </a:rPr>
              <a:t> </a:t>
            </a:r>
            <a:r>
              <a:rPr sz="2900" spc="95" dirty="0">
                <a:latin typeface="Microsoft Sans Serif"/>
                <a:cs typeface="Microsoft Sans Serif"/>
              </a:rPr>
              <a:t>Ashtaputre</a:t>
            </a:r>
            <a:endParaRPr sz="2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"/>
            <a:ext cx="18288000" cy="10287000"/>
            <a:chOff x="0" y="4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623863" y="7665535"/>
              <a:ext cx="12580620" cy="2621915"/>
            </a:xfrm>
            <a:custGeom>
              <a:avLst/>
              <a:gdLst/>
              <a:ahLst/>
              <a:cxnLst/>
              <a:rect l="l" t="t" r="r" b="b"/>
              <a:pathLst>
                <a:path w="12580619" h="2621915">
                  <a:moveTo>
                    <a:pt x="8780628" y="1559538"/>
                  </a:moveTo>
                  <a:lnTo>
                    <a:pt x="12580273" y="1559538"/>
                  </a:lnTo>
                  <a:lnTo>
                    <a:pt x="12580273" y="1524710"/>
                  </a:lnTo>
                  <a:lnTo>
                    <a:pt x="8796121" y="1524710"/>
                  </a:lnTo>
                  <a:lnTo>
                    <a:pt x="8017600" y="781704"/>
                  </a:lnTo>
                  <a:lnTo>
                    <a:pt x="8796121" y="34828"/>
                  </a:lnTo>
                  <a:lnTo>
                    <a:pt x="12580273" y="34828"/>
                  </a:lnTo>
                  <a:lnTo>
                    <a:pt x="12580273" y="0"/>
                  </a:lnTo>
                  <a:lnTo>
                    <a:pt x="8780628" y="0"/>
                  </a:lnTo>
                  <a:lnTo>
                    <a:pt x="7986614" y="762355"/>
                  </a:lnTo>
                  <a:lnTo>
                    <a:pt x="4190842" y="762355"/>
                  </a:lnTo>
                  <a:lnTo>
                    <a:pt x="4165490" y="797183"/>
                  </a:lnTo>
                  <a:lnTo>
                    <a:pt x="7986614" y="797183"/>
                  </a:lnTo>
                  <a:lnTo>
                    <a:pt x="8780628" y="1559538"/>
                  </a:lnTo>
                  <a:close/>
                </a:path>
                <a:path w="12580619" h="2621915">
                  <a:moveTo>
                    <a:pt x="3783552" y="2621464"/>
                  </a:moveTo>
                  <a:lnTo>
                    <a:pt x="3828901" y="2621464"/>
                  </a:lnTo>
                  <a:lnTo>
                    <a:pt x="3358096" y="1973609"/>
                  </a:lnTo>
                  <a:lnTo>
                    <a:pt x="4210208" y="797183"/>
                  </a:lnTo>
                  <a:lnTo>
                    <a:pt x="4165490" y="797183"/>
                  </a:lnTo>
                  <a:lnTo>
                    <a:pt x="3323238" y="1954260"/>
                  </a:lnTo>
                  <a:lnTo>
                    <a:pt x="0" y="1954260"/>
                  </a:lnTo>
                  <a:lnTo>
                    <a:pt x="0" y="1989089"/>
                  </a:lnTo>
                  <a:lnTo>
                    <a:pt x="3323238" y="1989089"/>
                  </a:lnTo>
                  <a:lnTo>
                    <a:pt x="3783552" y="2621464"/>
                  </a:lnTo>
                  <a:close/>
                </a:path>
                <a:path w="12580619" h="2621915">
                  <a:moveTo>
                    <a:pt x="8533106" y="2621464"/>
                  </a:moveTo>
                  <a:lnTo>
                    <a:pt x="8587656" y="2621464"/>
                  </a:lnTo>
                  <a:lnTo>
                    <a:pt x="8796121" y="2422509"/>
                  </a:lnTo>
                  <a:lnTo>
                    <a:pt x="12580273" y="2422509"/>
                  </a:lnTo>
                  <a:lnTo>
                    <a:pt x="12580273" y="2383811"/>
                  </a:lnTo>
                  <a:lnTo>
                    <a:pt x="8780628" y="2383811"/>
                  </a:lnTo>
                  <a:lnTo>
                    <a:pt x="8533106" y="2621464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16396" y="3122095"/>
              <a:ext cx="5671820" cy="7165340"/>
            </a:xfrm>
            <a:custGeom>
              <a:avLst/>
              <a:gdLst/>
              <a:ahLst/>
              <a:cxnLst/>
              <a:rect l="l" t="t" r="r" b="b"/>
              <a:pathLst>
                <a:path w="5671819" h="7165340">
                  <a:moveTo>
                    <a:pt x="5671603" y="7164904"/>
                  </a:moveTo>
                  <a:lnTo>
                    <a:pt x="2524357" y="7164904"/>
                  </a:lnTo>
                  <a:lnTo>
                    <a:pt x="0" y="4640547"/>
                  </a:lnTo>
                  <a:lnTo>
                    <a:pt x="4640547" y="0"/>
                  </a:lnTo>
                  <a:lnTo>
                    <a:pt x="5671603" y="1031056"/>
                  </a:lnTo>
                  <a:lnTo>
                    <a:pt x="5671603" y="7164904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23859" y="3624083"/>
              <a:ext cx="5164455" cy="6663055"/>
            </a:xfrm>
            <a:custGeom>
              <a:avLst/>
              <a:gdLst/>
              <a:ahLst/>
              <a:cxnLst/>
              <a:rect l="l" t="t" r="r" b="b"/>
              <a:pathLst>
                <a:path w="5164455" h="6663055">
                  <a:moveTo>
                    <a:pt x="2527508" y="6662915"/>
                  </a:moveTo>
                  <a:lnTo>
                    <a:pt x="0" y="4135407"/>
                  </a:lnTo>
                  <a:lnTo>
                    <a:pt x="4135407" y="0"/>
                  </a:lnTo>
                  <a:lnTo>
                    <a:pt x="5164142" y="1028734"/>
                  </a:lnTo>
                  <a:lnTo>
                    <a:pt x="5164142" y="1286683"/>
                  </a:lnTo>
                  <a:lnTo>
                    <a:pt x="4135407" y="257948"/>
                  </a:lnTo>
                  <a:lnTo>
                    <a:pt x="260692" y="4132663"/>
                  </a:lnTo>
                  <a:lnTo>
                    <a:pt x="2790945" y="6662915"/>
                  </a:lnTo>
                  <a:lnTo>
                    <a:pt x="2527508" y="6662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16393" y="5"/>
              <a:ext cx="5671820" cy="5156200"/>
            </a:xfrm>
            <a:custGeom>
              <a:avLst/>
              <a:gdLst/>
              <a:ahLst/>
              <a:cxnLst/>
              <a:rect l="l" t="t" r="r" b="b"/>
              <a:pathLst>
                <a:path w="5671819" h="5156200">
                  <a:moveTo>
                    <a:pt x="5671606" y="3121353"/>
                  </a:moveTo>
                  <a:lnTo>
                    <a:pt x="3637003" y="5155955"/>
                  </a:lnTo>
                  <a:lnTo>
                    <a:pt x="0" y="1518952"/>
                  </a:lnTo>
                  <a:lnTo>
                    <a:pt x="1518952" y="0"/>
                  </a:lnTo>
                  <a:lnTo>
                    <a:pt x="5671606" y="0"/>
                  </a:lnTo>
                  <a:lnTo>
                    <a:pt x="5671606" y="3121353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14331" y="5"/>
              <a:ext cx="5273675" cy="4756150"/>
            </a:xfrm>
            <a:custGeom>
              <a:avLst/>
              <a:gdLst/>
              <a:ahLst/>
              <a:cxnLst/>
              <a:rect l="l" t="t" r="r" b="b"/>
              <a:pathLst>
                <a:path w="5273675" h="4756150">
                  <a:moveTo>
                    <a:pt x="5273669" y="512633"/>
                  </a:moveTo>
                  <a:lnTo>
                    <a:pt x="4761035" y="0"/>
                  </a:lnTo>
                  <a:lnTo>
                    <a:pt x="4963109" y="0"/>
                  </a:lnTo>
                  <a:lnTo>
                    <a:pt x="5273669" y="310560"/>
                  </a:lnTo>
                  <a:lnTo>
                    <a:pt x="5273669" y="512633"/>
                  </a:lnTo>
                  <a:close/>
                </a:path>
                <a:path w="5273675" h="4756150">
                  <a:moveTo>
                    <a:pt x="3342813" y="4652585"/>
                  </a:moveTo>
                  <a:lnTo>
                    <a:pt x="3239627" y="4549398"/>
                  </a:lnTo>
                  <a:lnTo>
                    <a:pt x="5273669" y="2515355"/>
                  </a:lnTo>
                  <a:lnTo>
                    <a:pt x="5273669" y="2721728"/>
                  </a:lnTo>
                  <a:lnTo>
                    <a:pt x="3342813" y="4652585"/>
                  </a:lnTo>
                  <a:close/>
                </a:path>
                <a:path w="5273675" h="4756150">
                  <a:moveTo>
                    <a:pt x="3239627" y="4755771"/>
                  </a:moveTo>
                  <a:lnTo>
                    <a:pt x="0" y="1516144"/>
                  </a:lnTo>
                  <a:lnTo>
                    <a:pt x="1516144" y="0"/>
                  </a:lnTo>
                  <a:lnTo>
                    <a:pt x="1718218" y="0"/>
                  </a:lnTo>
                  <a:lnTo>
                    <a:pt x="204223" y="1513994"/>
                  </a:lnTo>
                  <a:lnTo>
                    <a:pt x="3342813" y="4652585"/>
                  </a:lnTo>
                  <a:lnTo>
                    <a:pt x="3239627" y="475577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97975" y="5"/>
              <a:ext cx="4890135" cy="7666355"/>
            </a:xfrm>
            <a:custGeom>
              <a:avLst/>
              <a:gdLst/>
              <a:ahLst/>
              <a:cxnLst/>
              <a:rect l="l" t="t" r="r" b="b"/>
              <a:pathLst>
                <a:path w="4890134" h="7666355">
                  <a:moveTo>
                    <a:pt x="4890023" y="6742780"/>
                  </a:moveTo>
                  <a:lnTo>
                    <a:pt x="3967027" y="7665776"/>
                  </a:lnTo>
                  <a:lnTo>
                    <a:pt x="0" y="3698748"/>
                  </a:lnTo>
                  <a:lnTo>
                    <a:pt x="3698748" y="0"/>
                  </a:lnTo>
                  <a:lnTo>
                    <a:pt x="4235307" y="0"/>
                  </a:lnTo>
                  <a:lnTo>
                    <a:pt x="4890023" y="654715"/>
                  </a:lnTo>
                  <a:lnTo>
                    <a:pt x="4890023" y="6742780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06006" y="4"/>
              <a:ext cx="4782185" cy="7666355"/>
            </a:xfrm>
            <a:custGeom>
              <a:avLst/>
              <a:gdLst/>
              <a:ahLst/>
              <a:cxnLst/>
              <a:rect l="l" t="t" r="r" b="b"/>
              <a:pathLst>
                <a:path w="4782184" h="7666355">
                  <a:moveTo>
                    <a:pt x="4781993" y="6850811"/>
                  </a:moveTo>
                  <a:lnTo>
                    <a:pt x="3967027" y="7665776"/>
                  </a:lnTo>
                  <a:lnTo>
                    <a:pt x="0" y="3698748"/>
                  </a:lnTo>
                  <a:lnTo>
                    <a:pt x="3698748" y="0"/>
                  </a:lnTo>
                  <a:lnTo>
                    <a:pt x="4235306" y="0"/>
                  </a:lnTo>
                  <a:lnTo>
                    <a:pt x="4781993" y="546686"/>
                  </a:lnTo>
                  <a:lnTo>
                    <a:pt x="4781993" y="685081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36650" y="163008"/>
              <a:ext cx="4351655" cy="7071995"/>
            </a:xfrm>
            <a:custGeom>
              <a:avLst/>
              <a:gdLst/>
              <a:ahLst/>
              <a:cxnLst/>
              <a:rect l="l" t="t" r="r" b="b"/>
              <a:pathLst>
                <a:path w="4351655" h="7071995">
                  <a:moveTo>
                    <a:pt x="3535975" y="7071951"/>
                  </a:moveTo>
                  <a:lnTo>
                    <a:pt x="0" y="3535975"/>
                  </a:lnTo>
                  <a:lnTo>
                    <a:pt x="3535975" y="0"/>
                  </a:lnTo>
                  <a:lnTo>
                    <a:pt x="4351349" y="815373"/>
                  </a:lnTo>
                  <a:lnTo>
                    <a:pt x="4351349" y="1035931"/>
                  </a:lnTo>
                  <a:lnTo>
                    <a:pt x="3535975" y="220558"/>
                  </a:lnTo>
                  <a:lnTo>
                    <a:pt x="222904" y="3533629"/>
                  </a:lnTo>
                  <a:lnTo>
                    <a:pt x="3648601" y="6959326"/>
                  </a:lnTo>
                  <a:lnTo>
                    <a:pt x="3535975" y="7071951"/>
                  </a:lnTo>
                  <a:close/>
                </a:path>
                <a:path w="4351655" h="7071995">
                  <a:moveTo>
                    <a:pt x="3648601" y="6959326"/>
                  </a:moveTo>
                  <a:lnTo>
                    <a:pt x="3535975" y="6846700"/>
                  </a:lnTo>
                  <a:lnTo>
                    <a:pt x="4351349" y="6031327"/>
                  </a:lnTo>
                  <a:lnTo>
                    <a:pt x="4351349" y="6256578"/>
                  </a:lnTo>
                  <a:lnTo>
                    <a:pt x="3648601" y="6959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9829"/>
              <a:ext cx="3749040" cy="875030"/>
            </a:xfrm>
            <a:custGeom>
              <a:avLst/>
              <a:gdLst/>
              <a:ahLst/>
              <a:cxnLst/>
              <a:rect l="l" t="t" r="r" b="b"/>
              <a:pathLst>
                <a:path w="3749040" h="875030">
                  <a:moveTo>
                    <a:pt x="3664000" y="874896"/>
                  </a:moveTo>
                  <a:lnTo>
                    <a:pt x="3631024" y="868247"/>
                  </a:lnTo>
                  <a:lnTo>
                    <a:pt x="3604062" y="850127"/>
                  </a:lnTo>
                  <a:lnTo>
                    <a:pt x="3585866" y="823277"/>
                  </a:lnTo>
                  <a:lnTo>
                    <a:pt x="3579189" y="790438"/>
                  </a:lnTo>
                  <a:lnTo>
                    <a:pt x="3580582" y="774806"/>
                  </a:lnTo>
                  <a:lnTo>
                    <a:pt x="3584626" y="760391"/>
                  </a:lnTo>
                  <a:lnTo>
                    <a:pt x="3591116" y="747194"/>
                  </a:lnTo>
                  <a:lnTo>
                    <a:pt x="3599848" y="735216"/>
                  </a:lnTo>
                  <a:lnTo>
                    <a:pt x="3005084" y="28152"/>
                  </a:lnTo>
                  <a:lnTo>
                    <a:pt x="0" y="28152"/>
                  </a:lnTo>
                  <a:lnTo>
                    <a:pt x="0" y="0"/>
                  </a:lnTo>
                  <a:lnTo>
                    <a:pt x="3017044" y="0"/>
                  </a:lnTo>
                  <a:lnTo>
                    <a:pt x="3619420" y="717891"/>
                  </a:lnTo>
                  <a:lnTo>
                    <a:pt x="3703078" y="717891"/>
                  </a:lnTo>
                  <a:lnTo>
                    <a:pt x="3722036" y="730343"/>
                  </a:lnTo>
                  <a:lnTo>
                    <a:pt x="3740877" y="757142"/>
                  </a:lnTo>
                  <a:lnTo>
                    <a:pt x="3748811" y="790438"/>
                  </a:lnTo>
                  <a:lnTo>
                    <a:pt x="3742134" y="823277"/>
                  </a:lnTo>
                  <a:lnTo>
                    <a:pt x="3723938" y="850127"/>
                  </a:lnTo>
                  <a:lnTo>
                    <a:pt x="3696976" y="868247"/>
                  </a:lnTo>
                  <a:lnTo>
                    <a:pt x="3664000" y="874896"/>
                  </a:lnTo>
                  <a:close/>
                </a:path>
                <a:path w="3749040" h="875030">
                  <a:moveTo>
                    <a:pt x="3703078" y="717891"/>
                  </a:moveTo>
                  <a:lnTo>
                    <a:pt x="3619420" y="717891"/>
                  </a:lnTo>
                  <a:lnTo>
                    <a:pt x="3628951" y="712833"/>
                  </a:lnTo>
                  <a:lnTo>
                    <a:pt x="3639400" y="709094"/>
                  </a:lnTo>
                  <a:lnTo>
                    <a:pt x="3650460" y="706776"/>
                  </a:lnTo>
                  <a:lnTo>
                    <a:pt x="3661825" y="705980"/>
                  </a:lnTo>
                  <a:lnTo>
                    <a:pt x="3694836" y="712477"/>
                  </a:lnTo>
                  <a:lnTo>
                    <a:pt x="3703078" y="717891"/>
                  </a:lnTo>
                  <a:close/>
                </a:path>
              </a:pathLst>
            </a:custGeom>
            <a:solidFill>
              <a:srgbClr val="002629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034533"/>
              <a:ext cx="2641600" cy="2252980"/>
            </a:xfrm>
            <a:custGeom>
              <a:avLst/>
              <a:gdLst/>
              <a:ahLst/>
              <a:cxnLst/>
              <a:rect l="l" t="t" r="r" b="b"/>
              <a:pathLst>
                <a:path w="2641600" h="2252979">
                  <a:moveTo>
                    <a:pt x="2489594" y="2252466"/>
                  </a:moveTo>
                  <a:lnTo>
                    <a:pt x="2470051" y="2252466"/>
                  </a:lnTo>
                  <a:lnTo>
                    <a:pt x="2474864" y="2242615"/>
                  </a:lnTo>
                  <a:lnTo>
                    <a:pt x="2485704" y="2219350"/>
                  </a:lnTo>
                  <a:lnTo>
                    <a:pt x="2496014" y="2196084"/>
                  </a:lnTo>
                  <a:lnTo>
                    <a:pt x="2505796" y="2172819"/>
                  </a:lnTo>
                  <a:lnTo>
                    <a:pt x="2507206" y="2168589"/>
                  </a:lnTo>
                  <a:lnTo>
                    <a:pt x="2512846" y="2165769"/>
                  </a:lnTo>
                  <a:lnTo>
                    <a:pt x="2517076" y="2168589"/>
                  </a:lnTo>
                  <a:lnTo>
                    <a:pt x="2521306" y="2169999"/>
                  </a:lnTo>
                  <a:lnTo>
                    <a:pt x="2524126" y="2175639"/>
                  </a:lnTo>
                  <a:lnTo>
                    <a:pt x="2521306" y="2179869"/>
                  </a:lnTo>
                  <a:lnTo>
                    <a:pt x="2511524" y="2203355"/>
                  </a:lnTo>
                  <a:lnTo>
                    <a:pt x="2501214" y="2227105"/>
                  </a:lnTo>
                  <a:lnTo>
                    <a:pt x="2490374" y="2250854"/>
                  </a:lnTo>
                  <a:lnTo>
                    <a:pt x="2489594" y="2252466"/>
                  </a:lnTo>
                  <a:close/>
                </a:path>
                <a:path w="2641600" h="2252979">
                  <a:moveTo>
                    <a:pt x="2553736" y="2088219"/>
                  </a:moveTo>
                  <a:lnTo>
                    <a:pt x="2548096" y="2088219"/>
                  </a:lnTo>
                  <a:lnTo>
                    <a:pt x="2543866" y="2086809"/>
                  </a:lnTo>
                  <a:lnTo>
                    <a:pt x="2541046" y="2082579"/>
                  </a:lnTo>
                  <a:lnTo>
                    <a:pt x="2542457" y="2076939"/>
                  </a:lnTo>
                  <a:lnTo>
                    <a:pt x="2550652" y="2052616"/>
                  </a:lnTo>
                  <a:lnTo>
                    <a:pt x="2558319" y="2028294"/>
                  </a:lnTo>
                  <a:lnTo>
                    <a:pt x="2565457" y="2003971"/>
                  </a:lnTo>
                  <a:lnTo>
                    <a:pt x="2572067" y="1979649"/>
                  </a:lnTo>
                  <a:lnTo>
                    <a:pt x="2573477" y="1975419"/>
                  </a:lnTo>
                  <a:lnTo>
                    <a:pt x="2577707" y="1972599"/>
                  </a:lnTo>
                  <a:lnTo>
                    <a:pt x="2586167" y="1975419"/>
                  </a:lnTo>
                  <a:lnTo>
                    <a:pt x="2588987" y="1979649"/>
                  </a:lnTo>
                  <a:lnTo>
                    <a:pt x="2587577" y="1983879"/>
                  </a:lnTo>
                  <a:lnTo>
                    <a:pt x="2580967" y="2008422"/>
                  </a:lnTo>
                  <a:lnTo>
                    <a:pt x="2573829" y="2033229"/>
                  </a:lnTo>
                  <a:lnTo>
                    <a:pt x="2566162" y="2058036"/>
                  </a:lnTo>
                  <a:lnTo>
                    <a:pt x="2556556" y="2086809"/>
                  </a:lnTo>
                  <a:lnTo>
                    <a:pt x="2553736" y="2088219"/>
                  </a:lnTo>
                  <a:close/>
                </a:path>
                <a:path w="2641600" h="2252979">
                  <a:moveTo>
                    <a:pt x="2607317" y="1890818"/>
                  </a:moveTo>
                  <a:lnTo>
                    <a:pt x="2601677" y="1890818"/>
                  </a:lnTo>
                  <a:lnTo>
                    <a:pt x="2597447" y="1889408"/>
                  </a:lnTo>
                  <a:lnTo>
                    <a:pt x="2594627" y="1885178"/>
                  </a:lnTo>
                  <a:lnTo>
                    <a:pt x="2594627" y="1880948"/>
                  </a:lnTo>
                  <a:lnTo>
                    <a:pt x="2599650" y="1855590"/>
                  </a:lnTo>
                  <a:lnTo>
                    <a:pt x="2604144" y="1830364"/>
                  </a:lnTo>
                  <a:lnTo>
                    <a:pt x="2608110" y="1805403"/>
                  </a:lnTo>
                  <a:lnTo>
                    <a:pt x="2611547" y="1780838"/>
                  </a:lnTo>
                  <a:lnTo>
                    <a:pt x="2611547" y="1776608"/>
                  </a:lnTo>
                  <a:lnTo>
                    <a:pt x="2615777" y="1772378"/>
                  </a:lnTo>
                  <a:lnTo>
                    <a:pt x="2621416" y="1773788"/>
                  </a:lnTo>
                  <a:lnTo>
                    <a:pt x="2625647" y="1773788"/>
                  </a:lnTo>
                  <a:lnTo>
                    <a:pt x="2629877" y="1778018"/>
                  </a:lnTo>
                  <a:lnTo>
                    <a:pt x="2628467" y="1783658"/>
                  </a:lnTo>
                  <a:lnTo>
                    <a:pt x="2625030" y="1809038"/>
                  </a:lnTo>
                  <a:lnTo>
                    <a:pt x="2621064" y="1834418"/>
                  </a:lnTo>
                  <a:lnTo>
                    <a:pt x="2616570" y="1859798"/>
                  </a:lnTo>
                  <a:lnTo>
                    <a:pt x="2611546" y="1885178"/>
                  </a:lnTo>
                  <a:lnTo>
                    <a:pt x="2610137" y="1887998"/>
                  </a:lnTo>
                  <a:lnTo>
                    <a:pt x="2607317" y="1890818"/>
                  </a:lnTo>
                  <a:close/>
                </a:path>
                <a:path w="2641600" h="2252979">
                  <a:moveTo>
                    <a:pt x="2634107" y="1687777"/>
                  </a:moveTo>
                  <a:lnTo>
                    <a:pt x="2624237" y="1687777"/>
                  </a:lnTo>
                  <a:lnTo>
                    <a:pt x="2621417" y="1683547"/>
                  </a:lnTo>
                  <a:lnTo>
                    <a:pt x="2621417" y="1679317"/>
                  </a:lnTo>
                  <a:lnTo>
                    <a:pt x="2623047" y="1653937"/>
                  </a:lnTo>
                  <a:lnTo>
                    <a:pt x="2623884" y="1628557"/>
                  </a:lnTo>
                  <a:lnTo>
                    <a:pt x="2624190" y="1603397"/>
                  </a:lnTo>
                  <a:lnTo>
                    <a:pt x="2624237" y="1569337"/>
                  </a:lnTo>
                  <a:lnTo>
                    <a:pt x="2628467" y="1565107"/>
                  </a:lnTo>
                  <a:lnTo>
                    <a:pt x="2636927" y="1565107"/>
                  </a:lnTo>
                  <a:lnTo>
                    <a:pt x="2641157" y="1569337"/>
                  </a:lnTo>
                  <a:lnTo>
                    <a:pt x="2641157" y="1577797"/>
                  </a:lnTo>
                  <a:lnTo>
                    <a:pt x="2640915" y="1603397"/>
                  </a:lnTo>
                  <a:lnTo>
                    <a:pt x="2640276" y="1629262"/>
                  </a:lnTo>
                  <a:lnTo>
                    <a:pt x="2639372" y="1655127"/>
                  </a:lnTo>
                  <a:lnTo>
                    <a:pt x="2638394" y="1679317"/>
                  </a:lnTo>
                  <a:lnTo>
                    <a:pt x="2638337" y="1683547"/>
                  </a:lnTo>
                  <a:lnTo>
                    <a:pt x="2634107" y="1687777"/>
                  </a:lnTo>
                  <a:close/>
                </a:path>
                <a:path w="2641600" h="2252979">
                  <a:moveTo>
                    <a:pt x="2629877" y="1479096"/>
                  </a:moveTo>
                  <a:lnTo>
                    <a:pt x="2625647" y="1479096"/>
                  </a:lnTo>
                  <a:lnTo>
                    <a:pt x="2621417" y="1476276"/>
                  </a:lnTo>
                  <a:lnTo>
                    <a:pt x="2621298" y="1469226"/>
                  </a:lnTo>
                  <a:lnTo>
                    <a:pt x="2619280" y="1445256"/>
                  </a:lnTo>
                  <a:lnTo>
                    <a:pt x="2617011" y="1419876"/>
                  </a:lnTo>
                  <a:lnTo>
                    <a:pt x="2614477" y="1394496"/>
                  </a:lnTo>
                  <a:lnTo>
                    <a:pt x="2611547" y="1369116"/>
                  </a:lnTo>
                  <a:lnTo>
                    <a:pt x="2611547" y="1364886"/>
                  </a:lnTo>
                  <a:lnTo>
                    <a:pt x="2614367" y="1360656"/>
                  </a:lnTo>
                  <a:lnTo>
                    <a:pt x="2618597" y="1359246"/>
                  </a:lnTo>
                  <a:lnTo>
                    <a:pt x="2622827" y="1359246"/>
                  </a:lnTo>
                  <a:lnTo>
                    <a:pt x="2634459" y="1417761"/>
                  </a:lnTo>
                  <a:lnTo>
                    <a:pt x="2638337" y="1469226"/>
                  </a:lnTo>
                  <a:lnTo>
                    <a:pt x="2638337" y="1473456"/>
                  </a:lnTo>
                  <a:lnTo>
                    <a:pt x="2634107" y="1477686"/>
                  </a:lnTo>
                  <a:lnTo>
                    <a:pt x="2629877" y="1479096"/>
                  </a:lnTo>
                  <a:close/>
                </a:path>
                <a:path w="2641600" h="2252979">
                  <a:moveTo>
                    <a:pt x="2601677" y="1274645"/>
                  </a:moveTo>
                  <a:lnTo>
                    <a:pt x="2597447" y="1274645"/>
                  </a:lnTo>
                  <a:lnTo>
                    <a:pt x="2594627" y="1271825"/>
                  </a:lnTo>
                  <a:lnTo>
                    <a:pt x="2593217" y="1267595"/>
                  </a:lnTo>
                  <a:lnTo>
                    <a:pt x="2587885" y="1242458"/>
                  </a:lnTo>
                  <a:lnTo>
                    <a:pt x="2582289" y="1217716"/>
                  </a:lnTo>
                  <a:lnTo>
                    <a:pt x="2576164" y="1193240"/>
                  </a:lnTo>
                  <a:lnTo>
                    <a:pt x="2569247" y="1168895"/>
                  </a:lnTo>
                  <a:lnTo>
                    <a:pt x="2567837" y="1164665"/>
                  </a:lnTo>
                  <a:lnTo>
                    <a:pt x="2570657" y="1159025"/>
                  </a:lnTo>
                  <a:lnTo>
                    <a:pt x="2574887" y="1159025"/>
                  </a:lnTo>
                  <a:lnTo>
                    <a:pt x="2579117" y="1157615"/>
                  </a:lnTo>
                  <a:lnTo>
                    <a:pt x="2584756" y="1160435"/>
                  </a:lnTo>
                  <a:lnTo>
                    <a:pt x="2584756" y="1164665"/>
                  </a:lnTo>
                  <a:lnTo>
                    <a:pt x="2591080" y="1189230"/>
                  </a:lnTo>
                  <a:lnTo>
                    <a:pt x="2597270" y="1214191"/>
                  </a:lnTo>
                  <a:lnTo>
                    <a:pt x="2603197" y="1239417"/>
                  </a:lnTo>
                  <a:lnTo>
                    <a:pt x="2608727" y="1264775"/>
                  </a:lnTo>
                  <a:lnTo>
                    <a:pt x="2610137" y="1269005"/>
                  </a:lnTo>
                  <a:lnTo>
                    <a:pt x="2607316" y="1273235"/>
                  </a:lnTo>
                  <a:lnTo>
                    <a:pt x="2601677" y="1274645"/>
                  </a:lnTo>
                  <a:close/>
                </a:path>
                <a:path w="2641600" h="2252979">
                  <a:moveTo>
                    <a:pt x="2550916" y="1077244"/>
                  </a:moveTo>
                  <a:lnTo>
                    <a:pt x="2545276" y="1077244"/>
                  </a:lnTo>
                  <a:lnTo>
                    <a:pt x="2542456" y="1074424"/>
                  </a:lnTo>
                  <a:lnTo>
                    <a:pt x="2541046" y="1071604"/>
                  </a:lnTo>
                  <a:lnTo>
                    <a:pt x="2532542" y="1047502"/>
                  </a:lnTo>
                  <a:lnTo>
                    <a:pt x="2523774" y="1023664"/>
                  </a:lnTo>
                  <a:lnTo>
                    <a:pt x="2514476" y="999826"/>
                  </a:lnTo>
                  <a:lnTo>
                    <a:pt x="2504386" y="975724"/>
                  </a:lnTo>
                  <a:lnTo>
                    <a:pt x="2502976" y="971494"/>
                  </a:lnTo>
                  <a:lnTo>
                    <a:pt x="2504386" y="965854"/>
                  </a:lnTo>
                  <a:lnTo>
                    <a:pt x="2512846" y="963034"/>
                  </a:lnTo>
                  <a:lnTo>
                    <a:pt x="2518486" y="964444"/>
                  </a:lnTo>
                  <a:lnTo>
                    <a:pt x="2519896" y="968674"/>
                  </a:lnTo>
                  <a:lnTo>
                    <a:pt x="2529392" y="992181"/>
                  </a:lnTo>
                  <a:lnTo>
                    <a:pt x="2538755" y="1016085"/>
                  </a:lnTo>
                  <a:lnTo>
                    <a:pt x="2547854" y="1040254"/>
                  </a:lnTo>
                  <a:lnTo>
                    <a:pt x="2556556" y="1064554"/>
                  </a:lnTo>
                  <a:lnTo>
                    <a:pt x="2557966" y="1068784"/>
                  </a:lnTo>
                  <a:lnTo>
                    <a:pt x="2555146" y="1074424"/>
                  </a:lnTo>
                  <a:lnTo>
                    <a:pt x="2550916" y="1075834"/>
                  </a:lnTo>
                  <a:lnTo>
                    <a:pt x="2550916" y="1077244"/>
                  </a:lnTo>
                  <a:close/>
                </a:path>
                <a:path w="2641600" h="2252979">
                  <a:moveTo>
                    <a:pt x="2471956" y="888304"/>
                  </a:moveTo>
                  <a:lnTo>
                    <a:pt x="2467726" y="888304"/>
                  </a:lnTo>
                  <a:lnTo>
                    <a:pt x="2464906" y="886894"/>
                  </a:lnTo>
                  <a:lnTo>
                    <a:pt x="2463496" y="884074"/>
                  </a:lnTo>
                  <a:lnTo>
                    <a:pt x="2440055" y="838953"/>
                  </a:lnTo>
                  <a:lnTo>
                    <a:pt x="2428004" y="816261"/>
                  </a:lnTo>
                  <a:lnTo>
                    <a:pt x="2415556" y="793833"/>
                  </a:lnTo>
                  <a:lnTo>
                    <a:pt x="2412736" y="789603"/>
                  </a:lnTo>
                  <a:lnTo>
                    <a:pt x="2414146" y="783963"/>
                  </a:lnTo>
                  <a:lnTo>
                    <a:pt x="2418376" y="782553"/>
                  </a:lnTo>
                  <a:lnTo>
                    <a:pt x="2422606" y="779733"/>
                  </a:lnTo>
                  <a:lnTo>
                    <a:pt x="2428246" y="781143"/>
                  </a:lnTo>
                  <a:lnTo>
                    <a:pt x="2429656" y="785373"/>
                  </a:lnTo>
                  <a:lnTo>
                    <a:pt x="2442324" y="807801"/>
                  </a:lnTo>
                  <a:lnTo>
                    <a:pt x="2454860" y="830493"/>
                  </a:lnTo>
                  <a:lnTo>
                    <a:pt x="2467131" y="853186"/>
                  </a:lnTo>
                  <a:lnTo>
                    <a:pt x="2479006" y="875614"/>
                  </a:lnTo>
                  <a:lnTo>
                    <a:pt x="2480416" y="879844"/>
                  </a:lnTo>
                  <a:lnTo>
                    <a:pt x="2479006" y="885484"/>
                  </a:lnTo>
                  <a:lnTo>
                    <a:pt x="2474776" y="886894"/>
                  </a:lnTo>
                  <a:lnTo>
                    <a:pt x="2471956" y="888304"/>
                  </a:lnTo>
                  <a:close/>
                </a:path>
                <a:path w="2641600" h="2252979">
                  <a:moveTo>
                    <a:pt x="2370436" y="710643"/>
                  </a:moveTo>
                  <a:lnTo>
                    <a:pt x="2364796" y="710643"/>
                  </a:lnTo>
                  <a:lnTo>
                    <a:pt x="2361976" y="709233"/>
                  </a:lnTo>
                  <a:lnTo>
                    <a:pt x="2360566" y="706413"/>
                  </a:lnTo>
                  <a:lnTo>
                    <a:pt x="2346355" y="685285"/>
                  </a:lnTo>
                  <a:lnTo>
                    <a:pt x="2331484" y="664289"/>
                  </a:lnTo>
                  <a:lnTo>
                    <a:pt x="2316349" y="643557"/>
                  </a:lnTo>
                  <a:lnTo>
                    <a:pt x="2301345" y="623222"/>
                  </a:lnTo>
                  <a:lnTo>
                    <a:pt x="2298525" y="618992"/>
                  </a:lnTo>
                  <a:lnTo>
                    <a:pt x="2298525" y="614762"/>
                  </a:lnTo>
                  <a:lnTo>
                    <a:pt x="2306985" y="609122"/>
                  </a:lnTo>
                  <a:lnTo>
                    <a:pt x="2311216" y="609122"/>
                  </a:lnTo>
                  <a:lnTo>
                    <a:pt x="2314035" y="613352"/>
                  </a:lnTo>
                  <a:lnTo>
                    <a:pt x="2329656" y="633687"/>
                  </a:lnTo>
                  <a:lnTo>
                    <a:pt x="2344879" y="654419"/>
                  </a:lnTo>
                  <a:lnTo>
                    <a:pt x="2359839" y="675415"/>
                  </a:lnTo>
                  <a:lnTo>
                    <a:pt x="2374666" y="696543"/>
                  </a:lnTo>
                  <a:lnTo>
                    <a:pt x="2377486" y="700773"/>
                  </a:lnTo>
                  <a:lnTo>
                    <a:pt x="2376076" y="706413"/>
                  </a:lnTo>
                  <a:lnTo>
                    <a:pt x="2371846" y="707823"/>
                  </a:lnTo>
                  <a:lnTo>
                    <a:pt x="2370436" y="710643"/>
                  </a:lnTo>
                  <a:close/>
                </a:path>
                <a:path w="2641600" h="2252979">
                  <a:moveTo>
                    <a:pt x="2246355" y="548492"/>
                  </a:moveTo>
                  <a:lnTo>
                    <a:pt x="2239305" y="548492"/>
                  </a:lnTo>
                  <a:lnTo>
                    <a:pt x="2237895" y="547082"/>
                  </a:lnTo>
                  <a:lnTo>
                    <a:pt x="2235075" y="545672"/>
                  </a:lnTo>
                  <a:lnTo>
                    <a:pt x="2200354" y="507778"/>
                  </a:lnTo>
                  <a:lnTo>
                    <a:pt x="2164575" y="470942"/>
                  </a:lnTo>
                  <a:lnTo>
                    <a:pt x="2161755" y="468122"/>
                  </a:lnTo>
                  <a:lnTo>
                    <a:pt x="2161755" y="462482"/>
                  </a:lnTo>
                  <a:lnTo>
                    <a:pt x="2164575" y="458252"/>
                  </a:lnTo>
                  <a:lnTo>
                    <a:pt x="2167395" y="455432"/>
                  </a:lnTo>
                  <a:lnTo>
                    <a:pt x="2173035" y="455432"/>
                  </a:lnTo>
                  <a:lnTo>
                    <a:pt x="2213044" y="495088"/>
                  </a:lnTo>
                  <a:lnTo>
                    <a:pt x="2247765" y="532982"/>
                  </a:lnTo>
                  <a:lnTo>
                    <a:pt x="2250585" y="535802"/>
                  </a:lnTo>
                  <a:lnTo>
                    <a:pt x="2250585" y="541442"/>
                  </a:lnTo>
                  <a:lnTo>
                    <a:pt x="2246355" y="545672"/>
                  </a:lnTo>
                  <a:lnTo>
                    <a:pt x="2246355" y="548492"/>
                  </a:lnTo>
                  <a:close/>
                </a:path>
                <a:path w="2641600" h="2252979">
                  <a:moveTo>
                    <a:pt x="0" y="438544"/>
                  </a:moveTo>
                  <a:lnTo>
                    <a:pt x="0" y="413954"/>
                  </a:lnTo>
                  <a:lnTo>
                    <a:pt x="5172" y="409144"/>
                  </a:lnTo>
                  <a:lnTo>
                    <a:pt x="24185" y="391981"/>
                  </a:lnTo>
                  <a:lnTo>
                    <a:pt x="28415" y="389161"/>
                  </a:lnTo>
                  <a:lnTo>
                    <a:pt x="32645" y="389161"/>
                  </a:lnTo>
                  <a:lnTo>
                    <a:pt x="39695" y="396211"/>
                  </a:lnTo>
                  <a:lnTo>
                    <a:pt x="39695" y="401851"/>
                  </a:lnTo>
                  <a:lnTo>
                    <a:pt x="35465" y="406081"/>
                  </a:lnTo>
                  <a:lnTo>
                    <a:pt x="16452" y="423244"/>
                  </a:lnTo>
                  <a:lnTo>
                    <a:pt x="0" y="438544"/>
                  </a:lnTo>
                  <a:close/>
                </a:path>
                <a:path w="2641600" h="2252979">
                  <a:moveTo>
                    <a:pt x="2098304" y="404671"/>
                  </a:moveTo>
                  <a:lnTo>
                    <a:pt x="2092664" y="404671"/>
                  </a:lnTo>
                  <a:lnTo>
                    <a:pt x="2091254" y="403261"/>
                  </a:lnTo>
                  <a:lnTo>
                    <a:pt x="2071977" y="386584"/>
                  </a:lnTo>
                  <a:lnTo>
                    <a:pt x="2052303" y="370302"/>
                  </a:lnTo>
                  <a:lnTo>
                    <a:pt x="2032365" y="354286"/>
                  </a:lnTo>
                  <a:lnTo>
                    <a:pt x="2012294" y="338401"/>
                  </a:lnTo>
                  <a:lnTo>
                    <a:pt x="2008064" y="335581"/>
                  </a:lnTo>
                  <a:lnTo>
                    <a:pt x="2008064" y="329941"/>
                  </a:lnTo>
                  <a:lnTo>
                    <a:pt x="2010884" y="327121"/>
                  </a:lnTo>
                  <a:lnTo>
                    <a:pt x="2013704" y="322891"/>
                  </a:lnTo>
                  <a:lnTo>
                    <a:pt x="2019344" y="322891"/>
                  </a:lnTo>
                  <a:lnTo>
                    <a:pt x="2022164" y="325711"/>
                  </a:lnTo>
                  <a:lnTo>
                    <a:pt x="2062349" y="357612"/>
                  </a:lnTo>
                  <a:lnTo>
                    <a:pt x="2082442" y="373894"/>
                  </a:lnTo>
                  <a:lnTo>
                    <a:pt x="2102534" y="390571"/>
                  </a:lnTo>
                  <a:lnTo>
                    <a:pt x="2106764" y="393391"/>
                  </a:lnTo>
                  <a:lnTo>
                    <a:pt x="2106764" y="399031"/>
                  </a:lnTo>
                  <a:lnTo>
                    <a:pt x="2103944" y="403261"/>
                  </a:lnTo>
                  <a:lnTo>
                    <a:pt x="2101124" y="403261"/>
                  </a:lnTo>
                  <a:lnTo>
                    <a:pt x="2098304" y="404671"/>
                  </a:lnTo>
                  <a:close/>
                </a:path>
                <a:path w="2641600" h="2252979">
                  <a:moveTo>
                    <a:pt x="113015" y="342631"/>
                  </a:moveTo>
                  <a:lnTo>
                    <a:pt x="105965" y="342631"/>
                  </a:lnTo>
                  <a:lnTo>
                    <a:pt x="103145" y="341221"/>
                  </a:lnTo>
                  <a:lnTo>
                    <a:pt x="101735" y="339811"/>
                  </a:lnTo>
                  <a:lnTo>
                    <a:pt x="98915" y="335581"/>
                  </a:lnTo>
                  <a:lnTo>
                    <a:pt x="98915" y="331351"/>
                  </a:lnTo>
                  <a:lnTo>
                    <a:pt x="103145" y="328531"/>
                  </a:lnTo>
                  <a:lnTo>
                    <a:pt x="123480" y="312911"/>
                  </a:lnTo>
                  <a:lnTo>
                    <a:pt x="144211" y="297687"/>
                  </a:lnTo>
                  <a:lnTo>
                    <a:pt x="165207" y="282728"/>
                  </a:lnTo>
                  <a:lnTo>
                    <a:pt x="186335" y="267901"/>
                  </a:lnTo>
                  <a:lnTo>
                    <a:pt x="190565" y="265081"/>
                  </a:lnTo>
                  <a:lnTo>
                    <a:pt x="196206" y="266491"/>
                  </a:lnTo>
                  <a:lnTo>
                    <a:pt x="197615" y="270721"/>
                  </a:lnTo>
                  <a:lnTo>
                    <a:pt x="200436" y="274951"/>
                  </a:lnTo>
                  <a:lnTo>
                    <a:pt x="199025" y="280591"/>
                  </a:lnTo>
                  <a:lnTo>
                    <a:pt x="194795" y="282001"/>
                  </a:lnTo>
                  <a:lnTo>
                    <a:pt x="173667" y="296211"/>
                  </a:lnTo>
                  <a:lnTo>
                    <a:pt x="152672" y="311082"/>
                  </a:lnTo>
                  <a:lnTo>
                    <a:pt x="111605" y="341221"/>
                  </a:lnTo>
                  <a:lnTo>
                    <a:pt x="113015" y="342631"/>
                  </a:lnTo>
                  <a:close/>
                </a:path>
                <a:path w="2641600" h="2252979">
                  <a:moveTo>
                    <a:pt x="1936153" y="279181"/>
                  </a:moveTo>
                  <a:lnTo>
                    <a:pt x="1930514" y="279181"/>
                  </a:lnTo>
                  <a:lnTo>
                    <a:pt x="1929103" y="277771"/>
                  </a:lnTo>
                  <a:lnTo>
                    <a:pt x="1907711" y="264045"/>
                  </a:lnTo>
                  <a:lnTo>
                    <a:pt x="1885922" y="250452"/>
                  </a:lnTo>
                  <a:lnTo>
                    <a:pt x="1863869" y="237123"/>
                  </a:lnTo>
                  <a:lnTo>
                    <a:pt x="1841683" y="224191"/>
                  </a:lnTo>
                  <a:lnTo>
                    <a:pt x="1837453" y="221371"/>
                  </a:lnTo>
                  <a:lnTo>
                    <a:pt x="1836043" y="217141"/>
                  </a:lnTo>
                  <a:lnTo>
                    <a:pt x="1841683" y="208680"/>
                  </a:lnTo>
                  <a:lnTo>
                    <a:pt x="1845913" y="207270"/>
                  </a:lnTo>
                  <a:lnTo>
                    <a:pt x="1850143" y="210090"/>
                  </a:lnTo>
                  <a:lnTo>
                    <a:pt x="1872329" y="223045"/>
                  </a:lnTo>
                  <a:lnTo>
                    <a:pt x="1894382" y="236528"/>
                  </a:lnTo>
                  <a:lnTo>
                    <a:pt x="1916171" y="250540"/>
                  </a:lnTo>
                  <a:lnTo>
                    <a:pt x="1937564" y="265081"/>
                  </a:lnTo>
                  <a:lnTo>
                    <a:pt x="1941794" y="267901"/>
                  </a:lnTo>
                  <a:lnTo>
                    <a:pt x="1943203" y="273541"/>
                  </a:lnTo>
                  <a:lnTo>
                    <a:pt x="1938974" y="277771"/>
                  </a:lnTo>
                  <a:lnTo>
                    <a:pt x="1936153" y="279181"/>
                  </a:lnTo>
                  <a:close/>
                </a:path>
                <a:path w="2641600" h="2252979">
                  <a:moveTo>
                    <a:pt x="282216" y="228421"/>
                  </a:moveTo>
                  <a:lnTo>
                    <a:pt x="276576" y="228421"/>
                  </a:lnTo>
                  <a:lnTo>
                    <a:pt x="273756" y="227011"/>
                  </a:lnTo>
                  <a:lnTo>
                    <a:pt x="272346" y="224191"/>
                  </a:lnTo>
                  <a:lnTo>
                    <a:pt x="269526" y="219961"/>
                  </a:lnTo>
                  <a:lnTo>
                    <a:pt x="270936" y="214320"/>
                  </a:lnTo>
                  <a:lnTo>
                    <a:pt x="275166" y="212910"/>
                  </a:lnTo>
                  <a:lnTo>
                    <a:pt x="297594" y="200242"/>
                  </a:lnTo>
                  <a:lnTo>
                    <a:pt x="320286" y="187707"/>
                  </a:lnTo>
                  <a:lnTo>
                    <a:pt x="342978" y="175435"/>
                  </a:lnTo>
                  <a:lnTo>
                    <a:pt x="365406" y="163560"/>
                  </a:lnTo>
                  <a:lnTo>
                    <a:pt x="369636" y="162150"/>
                  </a:lnTo>
                  <a:lnTo>
                    <a:pt x="375276" y="163560"/>
                  </a:lnTo>
                  <a:lnTo>
                    <a:pt x="378096" y="172020"/>
                  </a:lnTo>
                  <a:lnTo>
                    <a:pt x="376686" y="177660"/>
                  </a:lnTo>
                  <a:lnTo>
                    <a:pt x="372456" y="179070"/>
                  </a:lnTo>
                  <a:lnTo>
                    <a:pt x="349434" y="190725"/>
                  </a:lnTo>
                  <a:lnTo>
                    <a:pt x="326807" y="202512"/>
                  </a:lnTo>
                  <a:lnTo>
                    <a:pt x="304446" y="214563"/>
                  </a:lnTo>
                  <a:lnTo>
                    <a:pt x="282216" y="227011"/>
                  </a:lnTo>
                  <a:lnTo>
                    <a:pt x="282216" y="228421"/>
                  </a:lnTo>
                  <a:close/>
                </a:path>
                <a:path w="2641600" h="2252979">
                  <a:moveTo>
                    <a:pt x="1758493" y="177660"/>
                  </a:moveTo>
                  <a:lnTo>
                    <a:pt x="1752853" y="177660"/>
                  </a:lnTo>
                  <a:lnTo>
                    <a:pt x="1751443" y="176250"/>
                  </a:lnTo>
                  <a:lnTo>
                    <a:pt x="1728178" y="164882"/>
                  </a:lnTo>
                  <a:lnTo>
                    <a:pt x="1704913" y="154043"/>
                  </a:lnTo>
                  <a:lnTo>
                    <a:pt x="1681647" y="143732"/>
                  </a:lnTo>
                  <a:lnTo>
                    <a:pt x="1658382" y="133950"/>
                  </a:lnTo>
                  <a:lnTo>
                    <a:pt x="1654152" y="132540"/>
                  </a:lnTo>
                  <a:lnTo>
                    <a:pt x="1651332" y="126900"/>
                  </a:lnTo>
                  <a:lnTo>
                    <a:pt x="1654152" y="122670"/>
                  </a:lnTo>
                  <a:lnTo>
                    <a:pt x="1655562" y="118440"/>
                  </a:lnTo>
                  <a:lnTo>
                    <a:pt x="1661202" y="115620"/>
                  </a:lnTo>
                  <a:lnTo>
                    <a:pt x="1665432" y="118440"/>
                  </a:lnTo>
                  <a:lnTo>
                    <a:pt x="1688918" y="128222"/>
                  </a:lnTo>
                  <a:lnTo>
                    <a:pt x="1712667" y="138533"/>
                  </a:lnTo>
                  <a:lnTo>
                    <a:pt x="1736417" y="149372"/>
                  </a:lnTo>
                  <a:lnTo>
                    <a:pt x="1759903" y="160740"/>
                  </a:lnTo>
                  <a:lnTo>
                    <a:pt x="1764133" y="162150"/>
                  </a:lnTo>
                  <a:lnTo>
                    <a:pt x="1765543" y="167790"/>
                  </a:lnTo>
                  <a:lnTo>
                    <a:pt x="1764133" y="172020"/>
                  </a:lnTo>
                  <a:lnTo>
                    <a:pt x="1762723" y="174840"/>
                  </a:lnTo>
                  <a:lnTo>
                    <a:pt x="1758493" y="177660"/>
                  </a:lnTo>
                  <a:close/>
                </a:path>
                <a:path w="2641600" h="2252979">
                  <a:moveTo>
                    <a:pt x="464107" y="136770"/>
                  </a:moveTo>
                  <a:lnTo>
                    <a:pt x="459877" y="136770"/>
                  </a:lnTo>
                  <a:lnTo>
                    <a:pt x="455647" y="135360"/>
                  </a:lnTo>
                  <a:lnTo>
                    <a:pt x="452827" y="126900"/>
                  </a:lnTo>
                  <a:lnTo>
                    <a:pt x="454237" y="121260"/>
                  </a:lnTo>
                  <a:lnTo>
                    <a:pt x="458467" y="119850"/>
                  </a:lnTo>
                  <a:lnTo>
                    <a:pt x="481974" y="110355"/>
                  </a:lnTo>
                  <a:lnTo>
                    <a:pt x="505878" y="100991"/>
                  </a:lnTo>
                  <a:lnTo>
                    <a:pt x="530047" y="91892"/>
                  </a:lnTo>
                  <a:lnTo>
                    <a:pt x="554347" y="83190"/>
                  </a:lnTo>
                  <a:lnTo>
                    <a:pt x="558577" y="81780"/>
                  </a:lnTo>
                  <a:lnTo>
                    <a:pt x="564217" y="84600"/>
                  </a:lnTo>
                  <a:lnTo>
                    <a:pt x="567037" y="93060"/>
                  </a:lnTo>
                  <a:lnTo>
                    <a:pt x="564217" y="98700"/>
                  </a:lnTo>
                  <a:lnTo>
                    <a:pt x="559987" y="100110"/>
                  </a:lnTo>
                  <a:lnTo>
                    <a:pt x="535885" y="108614"/>
                  </a:lnTo>
                  <a:lnTo>
                    <a:pt x="512047" y="117383"/>
                  </a:lnTo>
                  <a:lnTo>
                    <a:pt x="488209" y="126680"/>
                  </a:lnTo>
                  <a:lnTo>
                    <a:pt x="464107" y="136770"/>
                  </a:lnTo>
                  <a:close/>
                </a:path>
                <a:path w="2641600" h="2252979">
                  <a:moveTo>
                    <a:pt x="1569552" y="98700"/>
                  </a:moveTo>
                  <a:lnTo>
                    <a:pt x="1563912" y="98700"/>
                  </a:lnTo>
                  <a:lnTo>
                    <a:pt x="1539589" y="90504"/>
                  </a:lnTo>
                  <a:lnTo>
                    <a:pt x="1515267" y="82837"/>
                  </a:lnTo>
                  <a:lnTo>
                    <a:pt x="1490944" y="75699"/>
                  </a:lnTo>
                  <a:lnTo>
                    <a:pt x="1466621" y="69090"/>
                  </a:lnTo>
                  <a:lnTo>
                    <a:pt x="1462391" y="67680"/>
                  </a:lnTo>
                  <a:lnTo>
                    <a:pt x="1459571" y="63450"/>
                  </a:lnTo>
                  <a:lnTo>
                    <a:pt x="1462392" y="54990"/>
                  </a:lnTo>
                  <a:lnTo>
                    <a:pt x="1466621" y="52170"/>
                  </a:lnTo>
                  <a:lnTo>
                    <a:pt x="1470852" y="53580"/>
                  </a:lnTo>
                  <a:lnTo>
                    <a:pt x="1495394" y="60189"/>
                  </a:lnTo>
                  <a:lnTo>
                    <a:pt x="1520202" y="67327"/>
                  </a:lnTo>
                  <a:lnTo>
                    <a:pt x="1545009" y="74994"/>
                  </a:lnTo>
                  <a:lnTo>
                    <a:pt x="1573782" y="84600"/>
                  </a:lnTo>
                  <a:lnTo>
                    <a:pt x="1576602" y="88830"/>
                  </a:lnTo>
                  <a:lnTo>
                    <a:pt x="1575192" y="94470"/>
                  </a:lnTo>
                  <a:lnTo>
                    <a:pt x="1572372" y="97290"/>
                  </a:lnTo>
                  <a:lnTo>
                    <a:pt x="1569552" y="98700"/>
                  </a:lnTo>
                  <a:close/>
                </a:path>
                <a:path w="2641600" h="2252979">
                  <a:moveTo>
                    <a:pt x="657278" y="71910"/>
                  </a:moveTo>
                  <a:lnTo>
                    <a:pt x="658688" y="70500"/>
                  </a:lnTo>
                  <a:lnTo>
                    <a:pt x="651638" y="70500"/>
                  </a:lnTo>
                  <a:lnTo>
                    <a:pt x="648818" y="67680"/>
                  </a:lnTo>
                  <a:lnTo>
                    <a:pt x="647408" y="64860"/>
                  </a:lnTo>
                  <a:lnTo>
                    <a:pt x="645998" y="60630"/>
                  </a:lnTo>
                  <a:lnTo>
                    <a:pt x="648818" y="54990"/>
                  </a:lnTo>
                  <a:lnTo>
                    <a:pt x="653048" y="54990"/>
                  </a:lnTo>
                  <a:lnTo>
                    <a:pt x="702574" y="42476"/>
                  </a:lnTo>
                  <a:lnTo>
                    <a:pt x="727800" y="36549"/>
                  </a:lnTo>
                  <a:lnTo>
                    <a:pt x="753158" y="31020"/>
                  </a:lnTo>
                  <a:lnTo>
                    <a:pt x="757388" y="29610"/>
                  </a:lnTo>
                  <a:lnTo>
                    <a:pt x="761618" y="32430"/>
                  </a:lnTo>
                  <a:lnTo>
                    <a:pt x="763028" y="38070"/>
                  </a:lnTo>
                  <a:lnTo>
                    <a:pt x="764438" y="42300"/>
                  </a:lnTo>
                  <a:lnTo>
                    <a:pt x="761618" y="46530"/>
                  </a:lnTo>
                  <a:lnTo>
                    <a:pt x="755978" y="47940"/>
                  </a:lnTo>
                  <a:lnTo>
                    <a:pt x="730840" y="53271"/>
                  </a:lnTo>
                  <a:lnTo>
                    <a:pt x="706099" y="58867"/>
                  </a:lnTo>
                  <a:lnTo>
                    <a:pt x="681622" y="64992"/>
                  </a:lnTo>
                  <a:lnTo>
                    <a:pt x="657278" y="71910"/>
                  </a:lnTo>
                  <a:close/>
                </a:path>
                <a:path w="2641600" h="2252979">
                  <a:moveTo>
                    <a:pt x="1372151" y="46530"/>
                  </a:moveTo>
                  <a:lnTo>
                    <a:pt x="1366511" y="46530"/>
                  </a:lnTo>
                  <a:lnTo>
                    <a:pt x="1341153" y="41705"/>
                  </a:lnTo>
                  <a:lnTo>
                    <a:pt x="1266401" y="29610"/>
                  </a:lnTo>
                  <a:lnTo>
                    <a:pt x="1262170" y="29610"/>
                  </a:lnTo>
                  <a:lnTo>
                    <a:pt x="1257940" y="25380"/>
                  </a:lnTo>
                  <a:lnTo>
                    <a:pt x="1259262" y="20092"/>
                  </a:lnTo>
                  <a:lnTo>
                    <a:pt x="1259350" y="15510"/>
                  </a:lnTo>
                  <a:lnTo>
                    <a:pt x="1263581" y="11280"/>
                  </a:lnTo>
                  <a:lnTo>
                    <a:pt x="1269220" y="12690"/>
                  </a:lnTo>
                  <a:lnTo>
                    <a:pt x="1294601" y="16126"/>
                  </a:lnTo>
                  <a:lnTo>
                    <a:pt x="1345361" y="24586"/>
                  </a:lnTo>
                  <a:lnTo>
                    <a:pt x="1377791" y="35250"/>
                  </a:lnTo>
                  <a:lnTo>
                    <a:pt x="1377791" y="39480"/>
                  </a:lnTo>
                  <a:lnTo>
                    <a:pt x="1374971" y="43710"/>
                  </a:lnTo>
                  <a:lnTo>
                    <a:pt x="1372151" y="46530"/>
                  </a:lnTo>
                  <a:close/>
                </a:path>
                <a:path w="2641600" h="2252979">
                  <a:moveTo>
                    <a:pt x="857499" y="31020"/>
                  </a:moveTo>
                  <a:lnTo>
                    <a:pt x="853269" y="31020"/>
                  </a:lnTo>
                  <a:lnTo>
                    <a:pt x="849039" y="28200"/>
                  </a:lnTo>
                  <a:lnTo>
                    <a:pt x="849039" y="19740"/>
                  </a:lnTo>
                  <a:lnTo>
                    <a:pt x="851859" y="15510"/>
                  </a:lnTo>
                  <a:lnTo>
                    <a:pt x="907554" y="8107"/>
                  </a:lnTo>
                  <a:lnTo>
                    <a:pt x="959019" y="4229"/>
                  </a:lnTo>
                  <a:lnTo>
                    <a:pt x="963249" y="4229"/>
                  </a:lnTo>
                  <a:lnTo>
                    <a:pt x="967479" y="7050"/>
                  </a:lnTo>
                  <a:lnTo>
                    <a:pt x="967479" y="16920"/>
                  </a:lnTo>
                  <a:lnTo>
                    <a:pt x="964659" y="21150"/>
                  </a:lnTo>
                  <a:lnTo>
                    <a:pt x="959019" y="21150"/>
                  </a:lnTo>
                  <a:lnTo>
                    <a:pt x="934432" y="22692"/>
                  </a:lnTo>
                  <a:lnTo>
                    <a:pt x="909316" y="25027"/>
                  </a:lnTo>
                  <a:lnTo>
                    <a:pt x="857499" y="31020"/>
                  </a:lnTo>
                  <a:close/>
                </a:path>
                <a:path w="2641600" h="2252979">
                  <a:moveTo>
                    <a:pt x="1169110" y="19740"/>
                  </a:moveTo>
                  <a:lnTo>
                    <a:pt x="1164880" y="19740"/>
                  </a:lnTo>
                  <a:lnTo>
                    <a:pt x="1114825" y="17801"/>
                  </a:lnTo>
                  <a:lnTo>
                    <a:pt x="1089929" y="17162"/>
                  </a:lnTo>
                  <a:lnTo>
                    <a:pt x="1064770" y="16920"/>
                  </a:lnTo>
                  <a:lnTo>
                    <a:pt x="1057719" y="16920"/>
                  </a:lnTo>
                  <a:lnTo>
                    <a:pt x="1053490" y="12690"/>
                  </a:lnTo>
                  <a:lnTo>
                    <a:pt x="1053490" y="4229"/>
                  </a:lnTo>
                  <a:lnTo>
                    <a:pt x="1057720" y="0"/>
                  </a:lnTo>
                  <a:lnTo>
                    <a:pt x="1064772" y="0"/>
                  </a:lnTo>
                  <a:lnTo>
                    <a:pt x="1090128" y="242"/>
                  </a:lnTo>
                  <a:lnTo>
                    <a:pt x="1115354" y="881"/>
                  </a:lnTo>
                  <a:lnTo>
                    <a:pt x="1164880" y="2819"/>
                  </a:lnTo>
                  <a:lnTo>
                    <a:pt x="1169110" y="2819"/>
                  </a:lnTo>
                  <a:lnTo>
                    <a:pt x="1173340" y="7050"/>
                  </a:lnTo>
                  <a:lnTo>
                    <a:pt x="1173340" y="16920"/>
                  </a:lnTo>
                  <a:lnTo>
                    <a:pt x="1169110" y="19740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87349" y="3621420"/>
            <a:ext cx="7592059" cy="1543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</a:t>
            </a:r>
            <a:r>
              <a:rPr spc="-210" dirty="0"/>
              <a:t>H</a:t>
            </a:r>
            <a:r>
              <a:rPr spc="705" dirty="0"/>
              <a:t>A</a:t>
            </a:r>
            <a:r>
              <a:rPr spc="-50" dirty="0"/>
              <a:t>N</a:t>
            </a:r>
            <a:r>
              <a:rPr spc="300" dirty="0"/>
              <a:t>K</a:t>
            </a:r>
            <a:r>
              <a:rPr spc="-1015" dirty="0"/>
              <a:t> </a:t>
            </a:r>
            <a:r>
              <a:rPr spc="305" dirty="0"/>
              <a:t>Y</a:t>
            </a:r>
            <a:r>
              <a:rPr spc="170" dirty="0"/>
              <a:t>O</a:t>
            </a:r>
            <a:r>
              <a:rPr spc="-265" dirty="0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663" y="734090"/>
            <a:ext cx="6211570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spc="105" dirty="0"/>
              <a:t>Introduction</a:t>
            </a:r>
            <a:endParaRPr sz="7450"/>
          </a:p>
        </p:txBody>
      </p:sp>
      <p:sp>
        <p:nvSpPr>
          <p:cNvPr id="3" name="object 3"/>
          <p:cNvSpPr/>
          <p:nvPr/>
        </p:nvSpPr>
        <p:spPr>
          <a:xfrm>
            <a:off x="11251866" y="9090963"/>
            <a:ext cx="7036434" cy="1196340"/>
          </a:xfrm>
          <a:custGeom>
            <a:avLst/>
            <a:gdLst/>
            <a:ahLst/>
            <a:cxnLst/>
            <a:rect l="l" t="t" r="r" b="b"/>
            <a:pathLst>
              <a:path w="7036434" h="1196340">
                <a:moveTo>
                  <a:pt x="5321167" y="945517"/>
                </a:moveTo>
                <a:lnTo>
                  <a:pt x="7036132" y="945517"/>
                </a:lnTo>
                <a:lnTo>
                  <a:pt x="7036132" y="924401"/>
                </a:lnTo>
                <a:lnTo>
                  <a:pt x="5330556" y="924401"/>
                </a:lnTo>
                <a:lnTo>
                  <a:pt x="4858763" y="473931"/>
                </a:lnTo>
                <a:lnTo>
                  <a:pt x="5330556" y="21115"/>
                </a:lnTo>
                <a:lnTo>
                  <a:pt x="7036132" y="21115"/>
                </a:lnTo>
                <a:lnTo>
                  <a:pt x="7036132" y="0"/>
                </a:lnTo>
                <a:lnTo>
                  <a:pt x="5321167" y="0"/>
                </a:lnTo>
                <a:lnTo>
                  <a:pt x="4839985" y="462200"/>
                </a:lnTo>
                <a:lnTo>
                  <a:pt x="2539701" y="462200"/>
                </a:lnTo>
                <a:lnTo>
                  <a:pt x="2524337" y="483316"/>
                </a:lnTo>
                <a:lnTo>
                  <a:pt x="4839985" y="483316"/>
                </a:lnTo>
                <a:lnTo>
                  <a:pt x="5321167" y="945517"/>
                </a:lnTo>
                <a:close/>
              </a:path>
              <a:path w="7036434" h="1196340">
                <a:moveTo>
                  <a:pt x="0" y="1196035"/>
                </a:moveTo>
                <a:lnTo>
                  <a:pt x="2035427" y="1196035"/>
                </a:lnTo>
                <a:lnTo>
                  <a:pt x="2551437" y="483316"/>
                </a:lnTo>
                <a:lnTo>
                  <a:pt x="2524337" y="483316"/>
                </a:lnTo>
                <a:lnTo>
                  <a:pt x="2013922" y="1184829"/>
                </a:lnTo>
                <a:lnTo>
                  <a:pt x="0" y="1184829"/>
                </a:lnTo>
                <a:lnTo>
                  <a:pt x="0" y="1196035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98499" y="0"/>
            <a:ext cx="2289810" cy="2941955"/>
          </a:xfrm>
          <a:custGeom>
            <a:avLst/>
            <a:gdLst/>
            <a:ahLst/>
            <a:cxnLst/>
            <a:rect l="l" t="t" r="r" b="b"/>
            <a:pathLst>
              <a:path w="2289809" h="2941955">
                <a:moveTo>
                  <a:pt x="1582026" y="2941374"/>
                </a:moveTo>
                <a:lnTo>
                  <a:pt x="1576386" y="2941374"/>
                </a:lnTo>
                <a:lnTo>
                  <a:pt x="1551006" y="2941132"/>
                </a:lnTo>
                <a:lnTo>
                  <a:pt x="1525626" y="2940493"/>
                </a:lnTo>
                <a:lnTo>
                  <a:pt x="1474866" y="2938555"/>
                </a:lnTo>
                <a:lnTo>
                  <a:pt x="1470636" y="2938555"/>
                </a:lnTo>
                <a:lnTo>
                  <a:pt x="1466406" y="2934324"/>
                </a:lnTo>
                <a:lnTo>
                  <a:pt x="1466406" y="2925864"/>
                </a:lnTo>
                <a:lnTo>
                  <a:pt x="1470636" y="2921634"/>
                </a:lnTo>
                <a:lnTo>
                  <a:pt x="1474866" y="2921634"/>
                </a:lnTo>
                <a:lnTo>
                  <a:pt x="1500246" y="2923264"/>
                </a:lnTo>
                <a:lnTo>
                  <a:pt x="1525626" y="2924102"/>
                </a:lnTo>
                <a:lnTo>
                  <a:pt x="1551006" y="2924410"/>
                </a:lnTo>
                <a:lnTo>
                  <a:pt x="1582026" y="2924454"/>
                </a:lnTo>
                <a:lnTo>
                  <a:pt x="1586256" y="2928684"/>
                </a:lnTo>
                <a:lnTo>
                  <a:pt x="1586256" y="2937144"/>
                </a:lnTo>
                <a:lnTo>
                  <a:pt x="1582026" y="2941374"/>
                </a:lnTo>
                <a:close/>
              </a:path>
              <a:path w="2289809" h="2941955">
                <a:moveTo>
                  <a:pt x="1680727" y="2938555"/>
                </a:moveTo>
                <a:lnTo>
                  <a:pt x="1676497" y="2938555"/>
                </a:lnTo>
                <a:lnTo>
                  <a:pt x="1672267" y="2935735"/>
                </a:lnTo>
                <a:lnTo>
                  <a:pt x="1672267" y="2925864"/>
                </a:lnTo>
                <a:lnTo>
                  <a:pt x="1675087" y="2921634"/>
                </a:lnTo>
                <a:lnTo>
                  <a:pt x="1680727" y="2921634"/>
                </a:lnTo>
                <a:lnTo>
                  <a:pt x="1731487" y="2917228"/>
                </a:lnTo>
                <a:lnTo>
                  <a:pt x="1756867" y="2914694"/>
                </a:lnTo>
                <a:lnTo>
                  <a:pt x="1782247" y="2911764"/>
                </a:lnTo>
                <a:lnTo>
                  <a:pt x="1786477" y="2911764"/>
                </a:lnTo>
                <a:lnTo>
                  <a:pt x="1790707" y="2914584"/>
                </a:lnTo>
                <a:lnTo>
                  <a:pt x="1792117" y="2918814"/>
                </a:lnTo>
                <a:lnTo>
                  <a:pt x="1792117" y="2923044"/>
                </a:lnTo>
                <a:lnTo>
                  <a:pt x="1789297" y="2927274"/>
                </a:lnTo>
                <a:lnTo>
                  <a:pt x="1785067" y="2928684"/>
                </a:lnTo>
                <a:lnTo>
                  <a:pt x="1758652" y="2931615"/>
                </a:lnTo>
                <a:lnTo>
                  <a:pt x="1680727" y="2938555"/>
                </a:lnTo>
                <a:close/>
              </a:path>
              <a:path w="2289809" h="2941955">
                <a:moveTo>
                  <a:pt x="1377575" y="2928684"/>
                </a:moveTo>
                <a:lnTo>
                  <a:pt x="1373345" y="2928684"/>
                </a:lnTo>
                <a:lnTo>
                  <a:pt x="1347150" y="2925248"/>
                </a:lnTo>
                <a:lnTo>
                  <a:pt x="1295817" y="2916788"/>
                </a:lnTo>
                <a:lnTo>
                  <a:pt x="1263365" y="2906125"/>
                </a:lnTo>
                <a:lnTo>
                  <a:pt x="1263365" y="2901894"/>
                </a:lnTo>
                <a:lnTo>
                  <a:pt x="1264775" y="2897664"/>
                </a:lnTo>
                <a:lnTo>
                  <a:pt x="1269005" y="2894844"/>
                </a:lnTo>
                <a:lnTo>
                  <a:pt x="1273235" y="2894844"/>
                </a:lnTo>
                <a:lnTo>
                  <a:pt x="1298593" y="2899868"/>
                </a:lnTo>
                <a:lnTo>
                  <a:pt x="1323819" y="2904362"/>
                </a:lnTo>
                <a:lnTo>
                  <a:pt x="1348780" y="2908328"/>
                </a:lnTo>
                <a:lnTo>
                  <a:pt x="1373345" y="2911764"/>
                </a:lnTo>
                <a:lnTo>
                  <a:pt x="1377575" y="2911764"/>
                </a:lnTo>
                <a:lnTo>
                  <a:pt x="1381805" y="2915995"/>
                </a:lnTo>
                <a:lnTo>
                  <a:pt x="1380395" y="2921634"/>
                </a:lnTo>
                <a:lnTo>
                  <a:pt x="1381805" y="2925864"/>
                </a:lnTo>
                <a:lnTo>
                  <a:pt x="1377575" y="2928684"/>
                </a:lnTo>
                <a:close/>
              </a:path>
              <a:path w="2289809" h="2941955">
                <a:moveTo>
                  <a:pt x="1885178" y="2911764"/>
                </a:moveTo>
                <a:lnTo>
                  <a:pt x="1879537" y="2911764"/>
                </a:lnTo>
                <a:lnTo>
                  <a:pt x="1876718" y="2908945"/>
                </a:lnTo>
                <a:lnTo>
                  <a:pt x="1873897" y="2900484"/>
                </a:lnTo>
                <a:lnTo>
                  <a:pt x="1876718" y="2896254"/>
                </a:lnTo>
                <a:lnTo>
                  <a:pt x="1882358" y="2894844"/>
                </a:lnTo>
                <a:lnTo>
                  <a:pt x="1932236" y="2884093"/>
                </a:lnTo>
                <a:lnTo>
                  <a:pt x="1956713" y="2878387"/>
                </a:lnTo>
                <a:lnTo>
                  <a:pt x="1981058" y="2872284"/>
                </a:lnTo>
                <a:lnTo>
                  <a:pt x="1985288" y="2870874"/>
                </a:lnTo>
                <a:lnTo>
                  <a:pt x="1990928" y="2873694"/>
                </a:lnTo>
                <a:lnTo>
                  <a:pt x="1990928" y="2877924"/>
                </a:lnTo>
                <a:lnTo>
                  <a:pt x="1992338" y="2882154"/>
                </a:lnTo>
                <a:lnTo>
                  <a:pt x="1989518" y="2887794"/>
                </a:lnTo>
                <a:lnTo>
                  <a:pt x="1985288" y="2887794"/>
                </a:lnTo>
                <a:lnTo>
                  <a:pt x="1935762" y="2900308"/>
                </a:lnTo>
                <a:lnTo>
                  <a:pt x="1910536" y="2906234"/>
                </a:lnTo>
                <a:lnTo>
                  <a:pt x="1885178" y="2911764"/>
                </a:lnTo>
                <a:close/>
              </a:path>
              <a:path w="2289809" h="2941955">
                <a:moveTo>
                  <a:pt x="1175944" y="2889204"/>
                </a:moveTo>
                <a:lnTo>
                  <a:pt x="1168894" y="2889204"/>
                </a:lnTo>
                <a:lnTo>
                  <a:pt x="1144352" y="2882595"/>
                </a:lnTo>
                <a:lnTo>
                  <a:pt x="1119544" y="2875457"/>
                </a:lnTo>
                <a:lnTo>
                  <a:pt x="1094737" y="2867790"/>
                </a:lnTo>
                <a:lnTo>
                  <a:pt x="1065964" y="2858184"/>
                </a:lnTo>
                <a:lnTo>
                  <a:pt x="1063144" y="2853954"/>
                </a:lnTo>
                <a:lnTo>
                  <a:pt x="1064554" y="2848314"/>
                </a:lnTo>
                <a:lnTo>
                  <a:pt x="1065964" y="2844084"/>
                </a:lnTo>
                <a:lnTo>
                  <a:pt x="1070194" y="2841264"/>
                </a:lnTo>
                <a:lnTo>
                  <a:pt x="1075834" y="2842674"/>
                </a:lnTo>
                <a:lnTo>
                  <a:pt x="1100157" y="2850870"/>
                </a:lnTo>
                <a:lnTo>
                  <a:pt x="1124479" y="2858537"/>
                </a:lnTo>
                <a:lnTo>
                  <a:pt x="1148802" y="2865675"/>
                </a:lnTo>
                <a:lnTo>
                  <a:pt x="1173125" y="2872284"/>
                </a:lnTo>
                <a:lnTo>
                  <a:pt x="1177355" y="2873694"/>
                </a:lnTo>
                <a:lnTo>
                  <a:pt x="1180175" y="2877924"/>
                </a:lnTo>
                <a:lnTo>
                  <a:pt x="1178765" y="2882154"/>
                </a:lnTo>
                <a:lnTo>
                  <a:pt x="1178764" y="2886384"/>
                </a:lnTo>
                <a:lnTo>
                  <a:pt x="1175944" y="2889204"/>
                </a:lnTo>
                <a:close/>
              </a:path>
              <a:path w="2289809" h="2941955">
                <a:moveTo>
                  <a:pt x="2085398" y="2858184"/>
                </a:moveTo>
                <a:lnTo>
                  <a:pt x="2083989" y="2858184"/>
                </a:lnTo>
                <a:lnTo>
                  <a:pt x="2076938" y="2858184"/>
                </a:lnTo>
                <a:lnTo>
                  <a:pt x="2074119" y="2855364"/>
                </a:lnTo>
                <a:lnTo>
                  <a:pt x="2072708" y="2852544"/>
                </a:lnTo>
                <a:lnTo>
                  <a:pt x="2071298" y="2848314"/>
                </a:lnTo>
                <a:lnTo>
                  <a:pt x="2074119" y="2842674"/>
                </a:lnTo>
                <a:lnTo>
                  <a:pt x="2078348" y="2841264"/>
                </a:lnTo>
                <a:lnTo>
                  <a:pt x="2126289" y="2824168"/>
                </a:lnTo>
                <a:lnTo>
                  <a:pt x="2150127" y="2815289"/>
                </a:lnTo>
                <a:lnTo>
                  <a:pt x="2174229" y="2806014"/>
                </a:lnTo>
                <a:lnTo>
                  <a:pt x="2178459" y="2804604"/>
                </a:lnTo>
                <a:lnTo>
                  <a:pt x="2184099" y="2806014"/>
                </a:lnTo>
                <a:lnTo>
                  <a:pt x="2186919" y="2814474"/>
                </a:lnTo>
                <a:lnTo>
                  <a:pt x="2185509" y="2820114"/>
                </a:lnTo>
                <a:lnTo>
                  <a:pt x="2181279" y="2821524"/>
                </a:lnTo>
                <a:lnTo>
                  <a:pt x="2157771" y="2831020"/>
                </a:lnTo>
                <a:lnTo>
                  <a:pt x="2133867" y="2840383"/>
                </a:lnTo>
                <a:lnTo>
                  <a:pt x="2109699" y="2849482"/>
                </a:lnTo>
                <a:lnTo>
                  <a:pt x="2085398" y="2858184"/>
                </a:lnTo>
                <a:close/>
              </a:path>
              <a:path w="2289809" h="2941955">
                <a:moveTo>
                  <a:pt x="981364" y="2822934"/>
                </a:moveTo>
                <a:lnTo>
                  <a:pt x="975724" y="2822934"/>
                </a:lnTo>
                <a:lnTo>
                  <a:pt x="952238" y="2813152"/>
                </a:lnTo>
                <a:lnTo>
                  <a:pt x="928488" y="2802842"/>
                </a:lnTo>
                <a:lnTo>
                  <a:pt x="904738" y="2792002"/>
                </a:lnTo>
                <a:lnTo>
                  <a:pt x="881253" y="2780634"/>
                </a:lnTo>
                <a:lnTo>
                  <a:pt x="877023" y="2779224"/>
                </a:lnTo>
                <a:lnTo>
                  <a:pt x="875613" y="2773584"/>
                </a:lnTo>
                <a:lnTo>
                  <a:pt x="878433" y="2765124"/>
                </a:lnTo>
                <a:lnTo>
                  <a:pt x="884073" y="2763714"/>
                </a:lnTo>
                <a:lnTo>
                  <a:pt x="888303" y="2765124"/>
                </a:lnTo>
                <a:lnTo>
                  <a:pt x="911568" y="2776492"/>
                </a:lnTo>
                <a:lnTo>
                  <a:pt x="934833" y="2787331"/>
                </a:lnTo>
                <a:lnTo>
                  <a:pt x="958098" y="2797642"/>
                </a:lnTo>
                <a:lnTo>
                  <a:pt x="981364" y="2807424"/>
                </a:lnTo>
                <a:lnTo>
                  <a:pt x="985594" y="2808834"/>
                </a:lnTo>
                <a:lnTo>
                  <a:pt x="988414" y="2814474"/>
                </a:lnTo>
                <a:lnTo>
                  <a:pt x="985594" y="2818704"/>
                </a:lnTo>
                <a:lnTo>
                  <a:pt x="984184" y="2821524"/>
                </a:lnTo>
                <a:lnTo>
                  <a:pt x="981364" y="2822934"/>
                </a:lnTo>
                <a:close/>
              </a:path>
              <a:path w="2289809" h="2941955">
                <a:moveTo>
                  <a:pt x="2277160" y="2779224"/>
                </a:moveTo>
                <a:lnTo>
                  <a:pt x="2268699" y="2779224"/>
                </a:lnTo>
                <a:lnTo>
                  <a:pt x="2265879" y="2777814"/>
                </a:lnTo>
                <a:lnTo>
                  <a:pt x="2264469" y="2774994"/>
                </a:lnTo>
                <a:lnTo>
                  <a:pt x="2263059" y="2770764"/>
                </a:lnTo>
                <a:lnTo>
                  <a:pt x="2264469" y="2765124"/>
                </a:lnTo>
                <a:lnTo>
                  <a:pt x="2268699" y="2763714"/>
                </a:lnTo>
                <a:lnTo>
                  <a:pt x="2289500" y="2752905"/>
                </a:lnTo>
                <a:lnTo>
                  <a:pt x="2289500" y="2772690"/>
                </a:lnTo>
                <a:lnTo>
                  <a:pt x="2277160" y="2779224"/>
                </a:lnTo>
                <a:close/>
              </a:path>
              <a:path w="2289809" h="2941955">
                <a:moveTo>
                  <a:pt x="796653" y="2732694"/>
                </a:moveTo>
                <a:lnTo>
                  <a:pt x="791013" y="2732694"/>
                </a:lnTo>
                <a:lnTo>
                  <a:pt x="789603" y="2731284"/>
                </a:lnTo>
                <a:lnTo>
                  <a:pt x="767417" y="2718329"/>
                </a:lnTo>
                <a:lnTo>
                  <a:pt x="745364" y="2704846"/>
                </a:lnTo>
                <a:lnTo>
                  <a:pt x="723575" y="2690834"/>
                </a:lnTo>
                <a:lnTo>
                  <a:pt x="702182" y="2676293"/>
                </a:lnTo>
                <a:lnTo>
                  <a:pt x="697952" y="2673473"/>
                </a:lnTo>
                <a:lnTo>
                  <a:pt x="696542" y="2667833"/>
                </a:lnTo>
                <a:lnTo>
                  <a:pt x="699362" y="2665013"/>
                </a:lnTo>
                <a:lnTo>
                  <a:pt x="702182" y="2660783"/>
                </a:lnTo>
                <a:lnTo>
                  <a:pt x="707822" y="2659373"/>
                </a:lnTo>
                <a:lnTo>
                  <a:pt x="710642" y="2662193"/>
                </a:lnTo>
                <a:lnTo>
                  <a:pt x="732013" y="2675919"/>
                </a:lnTo>
                <a:lnTo>
                  <a:pt x="753647" y="2689512"/>
                </a:lnTo>
                <a:lnTo>
                  <a:pt x="775282" y="2702841"/>
                </a:lnTo>
                <a:lnTo>
                  <a:pt x="796653" y="2715774"/>
                </a:lnTo>
                <a:lnTo>
                  <a:pt x="800883" y="2718594"/>
                </a:lnTo>
                <a:lnTo>
                  <a:pt x="802293" y="2722824"/>
                </a:lnTo>
                <a:lnTo>
                  <a:pt x="799473" y="2727054"/>
                </a:lnTo>
                <a:lnTo>
                  <a:pt x="799473" y="2731284"/>
                </a:lnTo>
                <a:lnTo>
                  <a:pt x="796653" y="2732694"/>
                </a:lnTo>
                <a:close/>
              </a:path>
              <a:path w="2289809" h="2941955">
                <a:moveTo>
                  <a:pt x="626042" y="2618483"/>
                </a:moveTo>
                <a:lnTo>
                  <a:pt x="618992" y="2618483"/>
                </a:lnTo>
                <a:lnTo>
                  <a:pt x="617582" y="2617073"/>
                </a:lnTo>
                <a:lnTo>
                  <a:pt x="577397" y="2585171"/>
                </a:lnTo>
                <a:lnTo>
                  <a:pt x="557304" y="2568890"/>
                </a:lnTo>
                <a:lnTo>
                  <a:pt x="537211" y="2552213"/>
                </a:lnTo>
                <a:lnTo>
                  <a:pt x="532981" y="2549393"/>
                </a:lnTo>
                <a:lnTo>
                  <a:pt x="532981" y="2543752"/>
                </a:lnTo>
                <a:lnTo>
                  <a:pt x="538621" y="2535293"/>
                </a:lnTo>
                <a:lnTo>
                  <a:pt x="544261" y="2535293"/>
                </a:lnTo>
                <a:lnTo>
                  <a:pt x="548492" y="2538113"/>
                </a:lnTo>
                <a:lnTo>
                  <a:pt x="567769" y="2554790"/>
                </a:lnTo>
                <a:lnTo>
                  <a:pt x="587443" y="2571071"/>
                </a:lnTo>
                <a:lnTo>
                  <a:pt x="607381" y="2587088"/>
                </a:lnTo>
                <a:lnTo>
                  <a:pt x="627452" y="2602973"/>
                </a:lnTo>
                <a:lnTo>
                  <a:pt x="631682" y="2605793"/>
                </a:lnTo>
                <a:lnTo>
                  <a:pt x="631682" y="2611433"/>
                </a:lnTo>
                <a:lnTo>
                  <a:pt x="628862" y="2614253"/>
                </a:lnTo>
                <a:lnTo>
                  <a:pt x="628862" y="2617073"/>
                </a:lnTo>
                <a:lnTo>
                  <a:pt x="626042" y="2618483"/>
                </a:lnTo>
                <a:close/>
              </a:path>
              <a:path w="2289809" h="2941955">
                <a:moveTo>
                  <a:pt x="470941" y="2483122"/>
                </a:moveTo>
                <a:lnTo>
                  <a:pt x="466711" y="2483122"/>
                </a:lnTo>
                <a:lnTo>
                  <a:pt x="463891" y="2480302"/>
                </a:lnTo>
                <a:lnTo>
                  <a:pt x="428112" y="2443466"/>
                </a:lnTo>
                <a:lnTo>
                  <a:pt x="393391" y="2405572"/>
                </a:lnTo>
                <a:lnTo>
                  <a:pt x="390571" y="2401342"/>
                </a:lnTo>
                <a:lnTo>
                  <a:pt x="390571" y="2397112"/>
                </a:lnTo>
                <a:lnTo>
                  <a:pt x="394801" y="2392882"/>
                </a:lnTo>
                <a:lnTo>
                  <a:pt x="399031" y="2390062"/>
                </a:lnTo>
                <a:lnTo>
                  <a:pt x="403261" y="2390062"/>
                </a:lnTo>
                <a:lnTo>
                  <a:pt x="407491" y="2394292"/>
                </a:lnTo>
                <a:lnTo>
                  <a:pt x="424653" y="2413305"/>
                </a:lnTo>
                <a:lnTo>
                  <a:pt x="442212" y="2432186"/>
                </a:lnTo>
                <a:lnTo>
                  <a:pt x="460036" y="2450803"/>
                </a:lnTo>
                <a:lnTo>
                  <a:pt x="477991" y="2469022"/>
                </a:lnTo>
                <a:lnTo>
                  <a:pt x="480811" y="2471843"/>
                </a:lnTo>
                <a:lnTo>
                  <a:pt x="480811" y="2477483"/>
                </a:lnTo>
                <a:lnTo>
                  <a:pt x="477991" y="2481712"/>
                </a:lnTo>
                <a:lnTo>
                  <a:pt x="473761" y="2481712"/>
                </a:lnTo>
                <a:lnTo>
                  <a:pt x="470941" y="2483122"/>
                </a:lnTo>
                <a:close/>
              </a:path>
              <a:path w="2289809" h="2941955">
                <a:moveTo>
                  <a:pt x="335581" y="2329432"/>
                </a:moveTo>
                <a:lnTo>
                  <a:pt x="331350" y="2329432"/>
                </a:lnTo>
                <a:lnTo>
                  <a:pt x="328530" y="2328022"/>
                </a:lnTo>
                <a:lnTo>
                  <a:pt x="296277" y="2285545"/>
                </a:lnTo>
                <a:lnTo>
                  <a:pt x="266490" y="2243421"/>
                </a:lnTo>
                <a:lnTo>
                  <a:pt x="263670" y="2239191"/>
                </a:lnTo>
                <a:lnTo>
                  <a:pt x="265080" y="2233551"/>
                </a:lnTo>
                <a:lnTo>
                  <a:pt x="269310" y="2232141"/>
                </a:lnTo>
                <a:lnTo>
                  <a:pt x="273540" y="2229321"/>
                </a:lnTo>
                <a:lnTo>
                  <a:pt x="279180" y="2230731"/>
                </a:lnTo>
                <a:lnTo>
                  <a:pt x="280590" y="2234961"/>
                </a:lnTo>
                <a:lnTo>
                  <a:pt x="294801" y="2256089"/>
                </a:lnTo>
                <a:lnTo>
                  <a:pt x="309672" y="2277085"/>
                </a:lnTo>
                <a:lnTo>
                  <a:pt x="324807" y="2297817"/>
                </a:lnTo>
                <a:lnTo>
                  <a:pt x="339811" y="2318152"/>
                </a:lnTo>
                <a:lnTo>
                  <a:pt x="342631" y="2322382"/>
                </a:lnTo>
                <a:lnTo>
                  <a:pt x="342631" y="2326612"/>
                </a:lnTo>
                <a:lnTo>
                  <a:pt x="340516" y="2328022"/>
                </a:lnTo>
                <a:lnTo>
                  <a:pt x="336991" y="2328022"/>
                </a:lnTo>
                <a:lnTo>
                  <a:pt x="335581" y="2329432"/>
                </a:lnTo>
                <a:close/>
              </a:path>
              <a:path w="2289809" h="2941955">
                <a:moveTo>
                  <a:pt x="338401" y="2329432"/>
                </a:moveTo>
                <a:lnTo>
                  <a:pt x="336991" y="2328022"/>
                </a:lnTo>
                <a:lnTo>
                  <a:pt x="340516" y="2328022"/>
                </a:lnTo>
                <a:lnTo>
                  <a:pt x="338401" y="2329432"/>
                </a:lnTo>
                <a:close/>
              </a:path>
              <a:path w="2289809" h="2941955">
                <a:moveTo>
                  <a:pt x="224190" y="2158821"/>
                </a:moveTo>
                <a:lnTo>
                  <a:pt x="217140" y="2158821"/>
                </a:lnTo>
                <a:lnTo>
                  <a:pt x="214320" y="2157411"/>
                </a:lnTo>
                <a:lnTo>
                  <a:pt x="212910" y="2154591"/>
                </a:lnTo>
                <a:lnTo>
                  <a:pt x="200242" y="2132163"/>
                </a:lnTo>
                <a:lnTo>
                  <a:pt x="187706" y="2109470"/>
                </a:lnTo>
                <a:lnTo>
                  <a:pt x="175435" y="2086778"/>
                </a:lnTo>
                <a:lnTo>
                  <a:pt x="163560" y="2064350"/>
                </a:lnTo>
                <a:lnTo>
                  <a:pt x="162150" y="2060120"/>
                </a:lnTo>
                <a:lnTo>
                  <a:pt x="163560" y="2054480"/>
                </a:lnTo>
                <a:lnTo>
                  <a:pt x="172020" y="2051660"/>
                </a:lnTo>
                <a:lnTo>
                  <a:pt x="177660" y="2053070"/>
                </a:lnTo>
                <a:lnTo>
                  <a:pt x="179070" y="2057300"/>
                </a:lnTo>
                <a:lnTo>
                  <a:pt x="202511" y="2102421"/>
                </a:lnTo>
                <a:lnTo>
                  <a:pt x="214562" y="2125113"/>
                </a:lnTo>
                <a:lnTo>
                  <a:pt x="227010" y="2147541"/>
                </a:lnTo>
                <a:lnTo>
                  <a:pt x="229830" y="2151771"/>
                </a:lnTo>
                <a:lnTo>
                  <a:pt x="228420" y="2157411"/>
                </a:lnTo>
                <a:lnTo>
                  <a:pt x="224190" y="2158821"/>
                </a:lnTo>
                <a:close/>
              </a:path>
              <a:path w="2289809" h="2941955">
                <a:moveTo>
                  <a:pt x="132540" y="1975520"/>
                </a:moveTo>
                <a:lnTo>
                  <a:pt x="125490" y="1975520"/>
                </a:lnTo>
                <a:lnTo>
                  <a:pt x="121260" y="1974110"/>
                </a:lnTo>
                <a:lnTo>
                  <a:pt x="119850" y="1969880"/>
                </a:lnTo>
                <a:lnTo>
                  <a:pt x="110354" y="1946373"/>
                </a:lnTo>
                <a:lnTo>
                  <a:pt x="100991" y="1922469"/>
                </a:lnTo>
                <a:lnTo>
                  <a:pt x="91892" y="1898300"/>
                </a:lnTo>
                <a:lnTo>
                  <a:pt x="83189" y="1874000"/>
                </a:lnTo>
                <a:lnTo>
                  <a:pt x="81779" y="1869769"/>
                </a:lnTo>
                <a:lnTo>
                  <a:pt x="84599" y="1864130"/>
                </a:lnTo>
                <a:lnTo>
                  <a:pt x="93059" y="1861309"/>
                </a:lnTo>
                <a:lnTo>
                  <a:pt x="98699" y="1864130"/>
                </a:lnTo>
                <a:lnTo>
                  <a:pt x="100109" y="1868359"/>
                </a:lnTo>
                <a:lnTo>
                  <a:pt x="108614" y="1892462"/>
                </a:lnTo>
                <a:lnTo>
                  <a:pt x="117382" y="1916300"/>
                </a:lnTo>
                <a:lnTo>
                  <a:pt x="126679" y="1940138"/>
                </a:lnTo>
                <a:lnTo>
                  <a:pt x="136770" y="1964240"/>
                </a:lnTo>
                <a:lnTo>
                  <a:pt x="138180" y="1968470"/>
                </a:lnTo>
                <a:lnTo>
                  <a:pt x="136770" y="1974110"/>
                </a:lnTo>
                <a:lnTo>
                  <a:pt x="132540" y="1975520"/>
                </a:lnTo>
                <a:close/>
              </a:path>
              <a:path w="2289809" h="2941955">
                <a:moveTo>
                  <a:pt x="67679" y="1780939"/>
                </a:moveTo>
                <a:lnTo>
                  <a:pt x="57809" y="1780939"/>
                </a:lnTo>
                <a:lnTo>
                  <a:pt x="54989" y="1778119"/>
                </a:lnTo>
                <a:lnTo>
                  <a:pt x="41065" y="1725773"/>
                </a:lnTo>
                <a:lnTo>
                  <a:pt x="29609" y="1675189"/>
                </a:lnTo>
                <a:lnTo>
                  <a:pt x="28199" y="1670959"/>
                </a:lnTo>
                <a:lnTo>
                  <a:pt x="31019" y="1666729"/>
                </a:lnTo>
                <a:lnTo>
                  <a:pt x="36659" y="1665319"/>
                </a:lnTo>
                <a:lnTo>
                  <a:pt x="40889" y="1663909"/>
                </a:lnTo>
                <a:lnTo>
                  <a:pt x="45119" y="1666729"/>
                </a:lnTo>
                <a:lnTo>
                  <a:pt x="46529" y="1672369"/>
                </a:lnTo>
                <a:lnTo>
                  <a:pt x="51839" y="1697507"/>
                </a:lnTo>
                <a:lnTo>
                  <a:pt x="57280" y="1722248"/>
                </a:lnTo>
                <a:lnTo>
                  <a:pt x="62987" y="1746725"/>
                </a:lnTo>
                <a:lnTo>
                  <a:pt x="69089" y="1771069"/>
                </a:lnTo>
                <a:lnTo>
                  <a:pt x="70499" y="1775299"/>
                </a:lnTo>
                <a:lnTo>
                  <a:pt x="67679" y="1780939"/>
                </a:lnTo>
                <a:close/>
              </a:path>
              <a:path w="2289809" h="2941955">
                <a:moveTo>
                  <a:pt x="22559" y="1580718"/>
                </a:moveTo>
                <a:lnTo>
                  <a:pt x="18329" y="1580718"/>
                </a:lnTo>
                <a:lnTo>
                  <a:pt x="14099" y="1577898"/>
                </a:lnTo>
                <a:lnTo>
                  <a:pt x="14099" y="1573668"/>
                </a:lnTo>
                <a:lnTo>
                  <a:pt x="10971" y="1548068"/>
                </a:lnTo>
                <a:lnTo>
                  <a:pt x="8107" y="1522203"/>
                </a:lnTo>
                <a:lnTo>
                  <a:pt x="5758" y="1496118"/>
                </a:lnTo>
                <a:lnTo>
                  <a:pt x="4229" y="1470738"/>
                </a:lnTo>
                <a:lnTo>
                  <a:pt x="4229" y="1466508"/>
                </a:lnTo>
                <a:lnTo>
                  <a:pt x="7049" y="1462278"/>
                </a:lnTo>
                <a:lnTo>
                  <a:pt x="16919" y="1462278"/>
                </a:lnTo>
                <a:lnTo>
                  <a:pt x="21149" y="1465098"/>
                </a:lnTo>
                <a:lnTo>
                  <a:pt x="21149" y="1470738"/>
                </a:lnTo>
                <a:lnTo>
                  <a:pt x="23306" y="1496338"/>
                </a:lnTo>
                <a:lnTo>
                  <a:pt x="25626" y="1522203"/>
                </a:lnTo>
                <a:lnTo>
                  <a:pt x="28089" y="1546878"/>
                </a:lnTo>
                <a:lnTo>
                  <a:pt x="31019" y="1572258"/>
                </a:lnTo>
                <a:lnTo>
                  <a:pt x="31019" y="1575078"/>
                </a:lnTo>
                <a:lnTo>
                  <a:pt x="28199" y="1579308"/>
                </a:lnTo>
                <a:lnTo>
                  <a:pt x="22559" y="1580718"/>
                </a:lnTo>
                <a:close/>
              </a:path>
              <a:path w="2289809" h="2941955">
                <a:moveTo>
                  <a:pt x="14099" y="1376267"/>
                </a:moveTo>
                <a:lnTo>
                  <a:pt x="4229" y="1376267"/>
                </a:lnTo>
                <a:lnTo>
                  <a:pt x="0" y="1372038"/>
                </a:lnTo>
                <a:lnTo>
                  <a:pt x="924" y="1314403"/>
                </a:lnTo>
                <a:lnTo>
                  <a:pt x="2819" y="1264877"/>
                </a:lnTo>
                <a:lnTo>
                  <a:pt x="2819" y="1260647"/>
                </a:lnTo>
                <a:lnTo>
                  <a:pt x="7049" y="1256417"/>
                </a:lnTo>
                <a:lnTo>
                  <a:pt x="15509" y="1256417"/>
                </a:lnTo>
                <a:lnTo>
                  <a:pt x="19739" y="1260647"/>
                </a:lnTo>
                <a:lnTo>
                  <a:pt x="19739" y="1264877"/>
                </a:lnTo>
                <a:lnTo>
                  <a:pt x="18674" y="1290257"/>
                </a:lnTo>
                <a:lnTo>
                  <a:pt x="17800" y="1314403"/>
                </a:lnTo>
                <a:lnTo>
                  <a:pt x="17161" y="1339629"/>
                </a:lnTo>
                <a:lnTo>
                  <a:pt x="16919" y="1364987"/>
                </a:lnTo>
                <a:lnTo>
                  <a:pt x="16919" y="1372038"/>
                </a:lnTo>
                <a:lnTo>
                  <a:pt x="14099" y="1376267"/>
                </a:lnTo>
                <a:close/>
              </a:path>
              <a:path w="2289809" h="2941955">
                <a:moveTo>
                  <a:pt x="26789" y="1171816"/>
                </a:moveTo>
                <a:lnTo>
                  <a:pt x="16919" y="1171816"/>
                </a:lnTo>
                <a:lnTo>
                  <a:pt x="14099" y="1167586"/>
                </a:lnTo>
                <a:lnTo>
                  <a:pt x="14099" y="1161946"/>
                </a:lnTo>
                <a:lnTo>
                  <a:pt x="17536" y="1136566"/>
                </a:lnTo>
                <a:lnTo>
                  <a:pt x="25996" y="1085806"/>
                </a:lnTo>
                <a:lnTo>
                  <a:pt x="36659" y="1053376"/>
                </a:lnTo>
                <a:lnTo>
                  <a:pt x="40889" y="1053376"/>
                </a:lnTo>
                <a:lnTo>
                  <a:pt x="45119" y="1054786"/>
                </a:lnTo>
                <a:lnTo>
                  <a:pt x="47939" y="1059016"/>
                </a:lnTo>
                <a:lnTo>
                  <a:pt x="47939" y="1063246"/>
                </a:lnTo>
                <a:lnTo>
                  <a:pt x="42916" y="1088604"/>
                </a:lnTo>
                <a:lnTo>
                  <a:pt x="38422" y="1113830"/>
                </a:lnTo>
                <a:lnTo>
                  <a:pt x="34456" y="1138791"/>
                </a:lnTo>
                <a:lnTo>
                  <a:pt x="31019" y="1163356"/>
                </a:lnTo>
                <a:lnTo>
                  <a:pt x="29609" y="1167586"/>
                </a:lnTo>
                <a:lnTo>
                  <a:pt x="26789" y="1171816"/>
                </a:lnTo>
                <a:close/>
              </a:path>
              <a:path w="2289809" h="2941955">
                <a:moveTo>
                  <a:pt x="64859" y="970185"/>
                </a:moveTo>
                <a:lnTo>
                  <a:pt x="59219" y="970185"/>
                </a:lnTo>
                <a:lnTo>
                  <a:pt x="54989" y="968775"/>
                </a:lnTo>
                <a:lnTo>
                  <a:pt x="52169" y="964545"/>
                </a:lnTo>
                <a:lnTo>
                  <a:pt x="53579" y="958905"/>
                </a:lnTo>
                <a:lnTo>
                  <a:pt x="67327" y="909555"/>
                </a:lnTo>
                <a:lnTo>
                  <a:pt x="84599" y="855975"/>
                </a:lnTo>
                <a:lnTo>
                  <a:pt x="88829" y="853155"/>
                </a:lnTo>
                <a:lnTo>
                  <a:pt x="94469" y="855975"/>
                </a:lnTo>
                <a:lnTo>
                  <a:pt x="98699" y="857385"/>
                </a:lnTo>
                <a:lnTo>
                  <a:pt x="101519" y="861615"/>
                </a:lnTo>
                <a:lnTo>
                  <a:pt x="100109" y="867255"/>
                </a:lnTo>
                <a:lnTo>
                  <a:pt x="91914" y="891578"/>
                </a:lnTo>
                <a:lnTo>
                  <a:pt x="84247" y="915900"/>
                </a:lnTo>
                <a:lnTo>
                  <a:pt x="77109" y="940223"/>
                </a:lnTo>
                <a:lnTo>
                  <a:pt x="70499" y="964545"/>
                </a:lnTo>
                <a:lnTo>
                  <a:pt x="69089" y="967365"/>
                </a:lnTo>
                <a:lnTo>
                  <a:pt x="64859" y="970185"/>
                </a:lnTo>
                <a:close/>
              </a:path>
              <a:path w="2289809" h="2941955">
                <a:moveTo>
                  <a:pt x="131130" y="775605"/>
                </a:moveTo>
                <a:lnTo>
                  <a:pt x="124080" y="775605"/>
                </a:lnTo>
                <a:lnTo>
                  <a:pt x="119849" y="774194"/>
                </a:lnTo>
                <a:lnTo>
                  <a:pt x="117030" y="768554"/>
                </a:lnTo>
                <a:lnTo>
                  <a:pt x="119850" y="764324"/>
                </a:lnTo>
                <a:lnTo>
                  <a:pt x="129631" y="740839"/>
                </a:lnTo>
                <a:lnTo>
                  <a:pt x="139942" y="717089"/>
                </a:lnTo>
                <a:lnTo>
                  <a:pt x="150782" y="693339"/>
                </a:lnTo>
                <a:lnTo>
                  <a:pt x="162150" y="669854"/>
                </a:lnTo>
                <a:lnTo>
                  <a:pt x="163560" y="665624"/>
                </a:lnTo>
                <a:lnTo>
                  <a:pt x="169200" y="664214"/>
                </a:lnTo>
                <a:lnTo>
                  <a:pt x="177660" y="667034"/>
                </a:lnTo>
                <a:lnTo>
                  <a:pt x="179070" y="672674"/>
                </a:lnTo>
                <a:lnTo>
                  <a:pt x="177660" y="676904"/>
                </a:lnTo>
                <a:lnTo>
                  <a:pt x="166292" y="700169"/>
                </a:lnTo>
                <a:lnTo>
                  <a:pt x="155452" y="723434"/>
                </a:lnTo>
                <a:lnTo>
                  <a:pt x="145142" y="746699"/>
                </a:lnTo>
                <a:lnTo>
                  <a:pt x="135360" y="769964"/>
                </a:lnTo>
                <a:lnTo>
                  <a:pt x="133949" y="774195"/>
                </a:lnTo>
                <a:lnTo>
                  <a:pt x="131130" y="775605"/>
                </a:lnTo>
                <a:close/>
              </a:path>
              <a:path w="2289809" h="2941955">
                <a:moveTo>
                  <a:pt x="221370" y="590894"/>
                </a:moveTo>
                <a:lnTo>
                  <a:pt x="214320" y="590894"/>
                </a:lnTo>
                <a:lnTo>
                  <a:pt x="212910" y="589484"/>
                </a:lnTo>
                <a:lnTo>
                  <a:pt x="208680" y="586664"/>
                </a:lnTo>
                <a:lnTo>
                  <a:pt x="207270" y="582434"/>
                </a:lnTo>
                <a:lnTo>
                  <a:pt x="210090" y="578204"/>
                </a:lnTo>
                <a:lnTo>
                  <a:pt x="223044" y="556018"/>
                </a:lnTo>
                <a:lnTo>
                  <a:pt x="236528" y="533965"/>
                </a:lnTo>
                <a:lnTo>
                  <a:pt x="250540" y="512176"/>
                </a:lnTo>
                <a:lnTo>
                  <a:pt x="265080" y="490783"/>
                </a:lnTo>
                <a:lnTo>
                  <a:pt x="267900" y="486553"/>
                </a:lnTo>
                <a:lnTo>
                  <a:pt x="273540" y="485143"/>
                </a:lnTo>
                <a:lnTo>
                  <a:pt x="276360" y="487963"/>
                </a:lnTo>
                <a:lnTo>
                  <a:pt x="280590" y="490783"/>
                </a:lnTo>
                <a:lnTo>
                  <a:pt x="282000" y="496423"/>
                </a:lnTo>
                <a:lnTo>
                  <a:pt x="279180" y="499243"/>
                </a:lnTo>
                <a:lnTo>
                  <a:pt x="265455" y="520636"/>
                </a:lnTo>
                <a:lnTo>
                  <a:pt x="251861" y="542425"/>
                </a:lnTo>
                <a:lnTo>
                  <a:pt x="238532" y="564478"/>
                </a:lnTo>
                <a:lnTo>
                  <a:pt x="225600" y="586664"/>
                </a:lnTo>
                <a:lnTo>
                  <a:pt x="224190" y="589484"/>
                </a:lnTo>
                <a:lnTo>
                  <a:pt x="221370" y="590894"/>
                </a:lnTo>
                <a:close/>
              </a:path>
              <a:path w="2289809" h="2941955">
                <a:moveTo>
                  <a:pt x="336991" y="420283"/>
                </a:moveTo>
                <a:lnTo>
                  <a:pt x="327120" y="420283"/>
                </a:lnTo>
                <a:lnTo>
                  <a:pt x="325710" y="418873"/>
                </a:lnTo>
                <a:lnTo>
                  <a:pt x="321480" y="416053"/>
                </a:lnTo>
                <a:lnTo>
                  <a:pt x="321480" y="410413"/>
                </a:lnTo>
                <a:lnTo>
                  <a:pt x="324300" y="407593"/>
                </a:lnTo>
                <a:lnTo>
                  <a:pt x="340185" y="387500"/>
                </a:lnTo>
                <a:lnTo>
                  <a:pt x="356202" y="367408"/>
                </a:lnTo>
                <a:lnTo>
                  <a:pt x="372483" y="347315"/>
                </a:lnTo>
                <a:lnTo>
                  <a:pt x="389161" y="327222"/>
                </a:lnTo>
                <a:lnTo>
                  <a:pt x="391981" y="322992"/>
                </a:lnTo>
                <a:lnTo>
                  <a:pt x="397621" y="322992"/>
                </a:lnTo>
                <a:lnTo>
                  <a:pt x="406081" y="328632"/>
                </a:lnTo>
                <a:lnTo>
                  <a:pt x="406081" y="334272"/>
                </a:lnTo>
                <a:lnTo>
                  <a:pt x="403261" y="338502"/>
                </a:lnTo>
                <a:lnTo>
                  <a:pt x="386583" y="357780"/>
                </a:lnTo>
                <a:lnTo>
                  <a:pt x="370302" y="377454"/>
                </a:lnTo>
                <a:lnTo>
                  <a:pt x="354285" y="397392"/>
                </a:lnTo>
                <a:lnTo>
                  <a:pt x="338401" y="417463"/>
                </a:lnTo>
                <a:lnTo>
                  <a:pt x="336991" y="420283"/>
                </a:lnTo>
                <a:close/>
              </a:path>
              <a:path w="2289809" h="2941955">
                <a:moveTo>
                  <a:pt x="469531" y="266592"/>
                </a:moveTo>
                <a:lnTo>
                  <a:pt x="463891" y="266592"/>
                </a:lnTo>
                <a:lnTo>
                  <a:pt x="458251" y="260952"/>
                </a:lnTo>
                <a:lnTo>
                  <a:pt x="458251" y="255312"/>
                </a:lnTo>
                <a:lnTo>
                  <a:pt x="461071" y="251082"/>
                </a:lnTo>
                <a:lnTo>
                  <a:pt x="497908" y="215303"/>
                </a:lnTo>
                <a:lnTo>
                  <a:pt x="535801" y="180582"/>
                </a:lnTo>
                <a:lnTo>
                  <a:pt x="540031" y="177762"/>
                </a:lnTo>
                <a:lnTo>
                  <a:pt x="544261" y="177762"/>
                </a:lnTo>
                <a:lnTo>
                  <a:pt x="551312" y="184812"/>
                </a:lnTo>
                <a:lnTo>
                  <a:pt x="551312" y="190452"/>
                </a:lnTo>
                <a:lnTo>
                  <a:pt x="547082" y="194682"/>
                </a:lnTo>
                <a:lnTo>
                  <a:pt x="528068" y="211844"/>
                </a:lnTo>
                <a:lnTo>
                  <a:pt x="509188" y="229403"/>
                </a:lnTo>
                <a:lnTo>
                  <a:pt x="490571" y="247227"/>
                </a:lnTo>
                <a:lnTo>
                  <a:pt x="472351" y="265182"/>
                </a:lnTo>
                <a:lnTo>
                  <a:pt x="470941" y="265182"/>
                </a:lnTo>
                <a:lnTo>
                  <a:pt x="469531" y="266592"/>
                </a:lnTo>
                <a:close/>
              </a:path>
              <a:path w="2289809" h="2941955">
                <a:moveTo>
                  <a:pt x="624632" y="131231"/>
                </a:moveTo>
                <a:lnTo>
                  <a:pt x="617582" y="131231"/>
                </a:lnTo>
                <a:lnTo>
                  <a:pt x="614762" y="129821"/>
                </a:lnTo>
                <a:lnTo>
                  <a:pt x="613352" y="128411"/>
                </a:lnTo>
                <a:lnTo>
                  <a:pt x="610532" y="124181"/>
                </a:lnTo>
                <a:lnTo>
                  <a:pt x="610532" y="119951"/>
                </a:lnTo>
                <a:lnTo>
                  <a:pt x="614762" y="117131"/>
                </a:lnTo>
                <a:lnTo>
                  <a:pt x="635097" y="101511"/>
                </a:lnTo>
                <a:lnTo>
                  <a:pt x="655828" y="86288"/>
                </a:lnTo>
                <a:lnTo>
                  <a:pt x="676824" y="71328"/>
                </a:lnTo>
                <a:lnTo>
                  <a:pt x="697952" y="56501"/>
                </a:lnTo>
                <a:lnTo>
                  <a:pt x="702182" y="53681"/>
                </a:lnTo>
                <a:lnTo>
                  <a:pt x="707822" y="55091"/>
                </a:lnTo>
                <a:lnTo>
                  <a:pt x="709232" y="59321"/>
                </a:lnTo>
                <a:lnTo>
                  <a:pt x="712052" y="63551"/>
                </a:lnTo>
                <a:lnTo>
                  <a:pt x="710642" y="69191"/>
                </a:lnTo>
                <a:lnTo>
                  <a:pt x="706412" y="70601"/>
                </a:lnTo>
                <a:lnTo>
                  <a:pt x="685284" y="84811"/>
                </a:lnTo>
                <a:lnTo>
                  <a:pt x="664288" y="99683"/>
                </a:lnTo>
                <a:lnTo>
                  <a:pt x="623222" y="129821"/>
                </a:lnTo>
                <a:lnTo>
                  <a:pt x="624632" y="131231"/>
                </a:lnTo>
                <a:close/>
              </a:path>
              <a:path w="2289809" h="2941955">
                <a:moveTo>
                  <a:pt x="793833" y="17021"/>
                </a:moveTo>
                <a:lnTo>
                  <a:pt x="788193" y="17021"/>
                </a:lnTo>
                <a:lnTo>
                  <a:pt x="785373" y="15611"/>
                </a:lnTo>
                <a:lnTo>
                  <a:pt x="783963" y="12791"/>
                </a:lnTo>
                <a:lnTo>
                  <a:pt x="781143" y="8561"/>
                </a:lnTo>
                <a:lnTo>
                  <a:pt x="782553" y="2921"/>
                </a:lnTo>
                <a:lnTo>
                  <a:pt x="786783" y="1511"/>
                </a:lnTo>
                <a:lnTo>
                  <a:pt x="789459" y="0"/>
                </a:lnTo>
                <a:lnTo>
                  <a:pt x="821933" y="0"/>
                </a:lnTo>
                <a:lnTo>
                  <a:pt x="816062" y="3163"/>
                </a:lnTo>
                <a:lnTo>
                  <a:pt x="793833" y="15611"/>
                </a:lnTo>
                <a:lnTo>
                  <a:pt x="793833" y="17021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7186" y="2565267"/>
            <a:ext cx="14639290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3855" algn="just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Olympic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sporting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athletes </a:t>
            </a:r>
            <a:r>
              <a:rPr sz="3000" spc="-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99390" algn="just">
              <a:lnSpc>
                <a:spcPts val="4200"/>
              </a:lnSpc>
              <a:spcBef>
                <a:spcPts val="240"/>
              </a:spcBef>
            </a:pPr>
            <a:r>
              <a:rPr sz="3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disciplines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country.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spc="-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country’s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Olympic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Games,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medal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country’s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4200"/>
              </a:lnSpc>
              <a:spcBef>
                <a:spcPts val="100"/>
              </a:spcBef>
            </a:pP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000" spc="-7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000" spc="-7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medalling.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5919" y="2280160"/>
            <a:ext cx="9801224" cy="7381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7186" y="734092"/>
            <a:ext cx="6559550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spc="250" dirty="0"/>
              <a:t>Methodology</a:t>
            </a:r>
            <a:endParaRPr sz="7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08740"/>
            <a:ext cx="4411345" cy="2578735"/>
            <a:chOff x="0" y="7708740"/>
            <a:chExt cx="4411345" cy="2578735"/>
          </a:xfrm>
        </p:grpSpPr>
        <p:sp>
          <p:nvSpPr>
            <p:cNvPr id="3" name="object 3"/>
            <p:cNvSpPr/>
            <p:nvPr/>
          </p:nvSpPr>
          <p:spPr>
            <a:xfrm>
              <a:off x="0" y="7708740"/>
              <a:ext cx="4411345" cy="2578735"/>
            </a:xfrm>
            <a:custGeom>
              <a:avLst/>
              <a:gdLst/>
              <a:ahLst/>
              <a:cxnLst/>
              <a:rect l="l" t="t" r="r" b="b"/>
              <a:pathLst>
                <a:path w="4411345" h="2578734">
                  <a:moveTo>
                    <a:pt x="0" y="2578259"/>
                  </a:moveTo>
                  <a:lnTo>
                    <a:pt x="0" y="1833048"/>
                  </a:lnTo>
                  <a:lnTo>
                    <a:pt x="1833048" y="0"/>
                  </a:lnTo>
                  <a:lnTo>
                    <a:pt x="4411308" y="2578259"/>
                  </a:lnTo>
                  <a:lnTo>
                    <a:pt x="0" y="2578259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054410"/>
              <a:ext cx="4065904" cy="2232660"/>
            </a:xfrm>
            <a:custGeom>
              <a:avLst/>
              <a:gdLst/>
              <a:ahLst/>
              <a:cxnLst/>
              <a:rect l="l" t="t" r="r" b="b"/>
              <a:pathLst>
                <a:path w="4065904" h="2232659">
                  <a:moveTo>
                    <a:pt x="0" y="1833116"/>
                  </a:moveTo>
                  <a:lnTo>
                    <a:pt x="1833116" y="0"/>
                  </a:lnTo>
                  <a:lnTo>
                    <a:pt x="4065706" y="2232589"/>
                  </a:lnTo>
                  <a:lnTo>
                    <a:pt x="3888839" y="2232589"/>
                  </a:lnTo>
                  <a:lnTo>
                    <a:pt x="1834998" y="178748"/>
                  </a:lnTo>
                  <a:lnTo>
                    <a:pt x="0" y="2013746"/>
                  </a:lnTo>
                  <a:lnTo>
                    <a:pt x="0" y="1833116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465626"/>
              <a:ext cx="1821814" cy="1821814"/>
            </a:xfrm>
            <a:custGeom>
              <a:avLst/>
              <a:gdLst/>
              <a:ahLst/>
              <a:cxnLst/>
              <a:rect l="l" t="t" r="r" b="b"/>
              <a:pathLst>
                <a:path w="1821814" h="1821815">
                  <a:moveTo>
                    <a:pt x="0" y="1821373"/>
                  </a:moveTo>
                  <a:lnTo>
                    <a:pt x="0" y="0"/>
                  </a:lnTo>
                  <a:lnTo>
                    <a:pt x="1821373" y="1821373"/>
                  </a:lnTo>
                  <a:lnTo>
                    <a:pt x="0" y="182137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60105"/>
              <a:ext cx="1727200" cy="1727200"/>
            </a:xfrm>
            <a:custGeom>
              <a:avLst/>
              <a:gdLst/>
              <a:ahLst/>
              <a:cxnLst/>
              <a:rect l="l" t="t" r="r" b="b"/>
              <a:pathLst>
                <a:path w="1727200" h="1727200">
                  <a:moveTo>
                    <a:pt x="0" y="1726894"/>
                  </a:moveTo>
                  <a:lnTo>
                    <a:pt x="0" y="0"/>
                  </a:lnTo>
                  <a:lnTo>
                    <a:pt x="1726894" y="1726894"/>
                  </a:lnTo>
                  <a:lnTo>
                    <a:pt x="0" y="1726894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936855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0" y="0"/>
                  </a:moveTo>
                  <a:lnTo>
                    <a:pt x="1350144" y="1350144"/>
                  </a:lnTo>
                  <a:lnTo>
                    <a:pt x="1157313" y="1350144"/>
                  </a:lnTo>
                  <a:lnTo>
                    <a:pt x="0" y="192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251866" y="9090960"/>
            <a:ext cx="7036434" cy="1196340"/>
          </a:xfrm>
          <a:custGeom>
            <a:avLst/>
            <a:gdLst/>
            <a:ahLst/>
            <a:cxnLst/>
            <a:rect l="l" t="t" r="r" b="b"/>
            <a:pathLst>
              <a:path w="7036434" h="1196340">
                <a:moveTo>
                  <a:pt x="5321167" y="945517"/>
                </a:moveTo>
                <a:lnTo>
                  <a:pt x="7036132" y="945517"/>
                </a:lnTo>
                <a:lnTo>
                  <a:pt x="7036132" y="924401"/>
                </a:lnTo>
                <a:lnTo>
                  <a:pt x="5330556" y="924401"/>
                </a:lnTo>
                <a:lnTo>
                  <a:pt x="4858763" y="473931"/>
                </a:lnTo>
                <a:lnTo>
                  <a:pt x="5330556" y="21115"/>
                </a:lnTo>
                <a:lnTo>
                  <a:pt x="7036132" y="21115"/>
                </a:lnTo>
                <a:lnTo>
                  <a:pt x="7036132" y="0"/>
                </a:lnTo>
                <a:lnTo>
                  <a:pt x="5321167" y="0"/>
                </a:lnTo>
                <a:lnTo>
                  <a:pt x="4839985" y="462200"/>
                </a:lnTo>
                <a:lnTo>
                  <a:pt x="2539701" y="462200"/>
                </a:lnTo>
                <a:lnTo>
                  <a:pt x="2524337" y="483316"/>
                </a:lnTo>
                <a:lnTo>
                  <a:pt x="4839985" y="483316"/>
                </a:lnTo>
                <a:lnTo>
                  <a:pt x="5321167" y="945517"/>
                </a:lnTo>
                <a:close/>
              </a:path>
              <a:path w="7036434" h="1196340">
                <a:moveTo>
                  <a:pt x="0" y="1196039"/>
                </a:moveTo>
                <a:lnTo>
                  <a:pt x="2035424" y="1196039"/>
                </a:lnTo>
                <a:lnTo>
                  <a:pt x="2551437" y="483316"/>
                </a:lnTo>
                <a:lnTo>
                  <a:pt x="2524337" y="483316"/>
                </a:lnTo>
                <a:lnTo>
                  <a:pt x="2013922" y="1184829"/>
                </a:lnTo>
                <a:lnTo>
                  <a:pt x="0" y="1184829"/>
                </a:lnTo>
                <a:lnTo>
                  <a:pt x="0" y="1196039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98499" y="0"/>
            <a:ext cx="2289810" cy="2941955"/>
          </a:xfrm>
          <a:custGeom>
            <a:avLst/>
            <a:gdLst/>
            <a:ahLst/>
            <a:cxnLst/>
            <a:rect l="l" t="t" r="r" b="b"/>
            <a:pathLst>
              <a:path w="2289809" h="2941955">
                <a:moveTo>
                  <a:pt x="1582026" y="2941373"/>
                </a:moveTo>
                <a:lnTo>
                  <a:pt x="1576385" y="2941373"/>
                </a:lnTo>
                <a:lnTo>
                  <a:pt x="1551006" y="2941131"/>
                </a:lnTo>
                <a:lnTo>
                  <a:pt x="1525626" y="2940492"/>
                </a:lnTo>
                <a:lnTo>
                  <a:pt x="1474866" y="2938553"/>
                </a:lnTo>
                <a:lnTo>
                  <a:pt x="1470636" y="2938553"/>
                </a:lnTo>
                <a:lnTo>
                  <a:pt x="1466406" y="2934323"/>
                </a:lnTo>
                <a:lnTo>
                  <a:pt x="1466406" y="2925863"/>
                </a:lnTo>
                <a:lnTo>
                  <a:pt x="1470636" y="2921633"/>
                </a:lnTo>
                <a:lnTo>
                  <a:pt x="1474866" y="2921633"/>
                </a:lnTo>
                <a:lnTo>
                  <a:pt x="1500246" y="2923263"/>
                </a:lnTo>
                <a:lnTo>
                  <a:pt x="1525626" y="2924100"/>
                </a:lnTo>
                <a:lnTo>
                  <a:pt x="1551006" y="2924409"/>
                </a:lnTo>
                <a:lnTo>
                  <a:pt x="1582026" y="2924453"/>
                </a:lnTo>
                <a:lnTo>
                  <a:pt x="1586256" y="2928683"/>
                </a:lnTo>
                <a:lnTo>
                  <a:pt x="1586256" y="2937143"/>
                </a:lnTo>
                <a:lnTo>
                  <a:pt x="1582026" y="2941373"/>
                </a:lnTo>
                <a:close/>
              </a:path>
              <a:path w="2289809" h="2941955">
                <a:moveTo>
                  <a:pt x="1680727" y="2938553"/>
                </a:moveTo>
                <a:lnTo>
                  <a:pt x="1676497" y="2938553"/>
                </a:lnTo>
                <a:lnTo>
                  <a:pt x="1672267" y="2935733"/>
                </a:lnTo>
                <a:lnTo>
                  <a:pt x="1672267" y="2925863"/>
                </a:lnTo>
                <a:lnTo>
                  <a:pt x="1675087" y="2921633"/>
                </a:lnTo>
                <a:lnTo>
                  <a:pt x="1680727" y="2921633"/>
                </a:lnTo>
                <a:lnTo>
                  <a:pt x="1731487" y="2917227"/>
                </a:lnTo>
                <a:lnTo>
                  <a:pt x="1756867" y="2914693"/>
                </a:lnTo>
                <a:lnTo>
                  <a:pt x="1782247" y="2911763"/>
                </a:lnTo>
                <a:lnTo>
                  <a:pt x="1786477" y="2911763"/>
                </a:lnTo>
                <a:lnTo>
                  <a:pt x="1790707" y="2914583"/>
                </a:lnTo>
                <a:lnTo>
                  <a:pt x="1792117" y="2918813"/>
                </a:lnTo>
                <a:lnTo>
                  <a:pt x="1792117" y="2923043"/>
                </a:lnTo>
                <a:lnTo>
                  <a:pt x="1789297" y="2927273"/>
                </a:lnTo>
                <a:lnTo>
                  <a:pt x="1785067" y="2928683"/>
                </a:lnTo>
                <a:lnTo>
                  <a:pt x="1758652" y="2931613"/>
                </a:lnTo>
                <a:lnTo>
                  <a:pt x="1680727" y="2938553"/>
                </a:lnTo>
                <a:close/>
              </a:path>
              <a:path w="2289809" h="2941955">
                <a:moveTo>
                  <a:pt x="1377575" y="2928683"/>
                </a:moveTo>
                <a:lnTo>
                  <a:pt x="1373345" y="2928683"/>
                </a:lnTo>
                <a:lnTo>
                  <a:pt x="1347150" y="2925246"/>
                </a:lnTo>
                <a:lnTo>
                  <a:pt x="1295817" y="2916786"/>
                </a:lnTo>
                <a:lnTo>
                  <a:pt x="1263365" y="2906123"/>
                </a:lnTo>
                <a:lnTo>
                  <a:pt x="1263365" y="2901893"/>
                </a:lnTo>
                <a:lnTo>
                  <a:pt x="1264775" y="2897663"/>
                </a:lnTo>
                <a:lnTo>
                  <a:pt x="1269005" y="2894843"/>
                </a:lnTo>
                <a:lnTo>
                  <a:pt x="1273235" y="2894843"/>
                </a:lnTo>
                <a:lnTo>
                  <a:pt x="1298593" y="2899866"/>
                </a:lnTo>
                <a:lnTo>
                  <a:pt x="1323819" y="2904361"/>
                </a:lnTo>
                <a:lnTo>
                  <a:pt x="1348780" y="2908326"/>
                </a:lnTo>
                <a:lnTo>
                  <a:pt x="1373345" y="2911763"/>
                </a:lnTo>
                <a:lnTo>
                  <a:pt x="1377575" y="2911763"/>
                </a:lnTo>
                <a:lnTo>
                  <a:pt x="1381805" y="2915993"/>
                </a:lnTo>
                <a:lnTo>
                  <a:pt x="1380395" y="2921633"/>
                </a:lnTo>
                <a:lnTo>
                  <a:pt x="1381805" y="2925863"/>
                </a:lnTo>
                <a:lnTo>
                  <a:pt x="1377575" y="2928683"/>
                </a:lnTo>
                <a:close/>
              </a:path>
              <a:path w="2289809" h="2941955">
                <a:moveTo>
                  <a:pt x="1885178" y="2911763"/>
                </a:moveTo>
                <a:lnTo>
                  <a:pt x="1879537" y="2911763"/>
                </a:lnTo>
                <a:lnTo>
                  <a:pt x="1876718" y="2908943"/>
                </a:lnTo>
                <a:lnTo>
                  <a:pt x="1873897" y="2900483"/>
                </a:lnTo>
                <a:lnTo>
                  <a:pt x="1876718" y="2896253"/>
                </a:lnTo>
                <a:lnTo>
                  <a:pt x="1882358" y="2894843"/>
                </a:lnTo>
                <a:lnTo>
                  <a:pt x="1932236" y="2884092"/>
                </a:lnTo>
                <a:lnTo>
                  <a:pt x="1956713" y="2878386"/>
                </a:lnTo>
                <a:lnTo>
                  <a:pt x="1981058" y="2872283"/>
                </a:lnTo>
                <a:lnTo>
                  <a:pt x="1985288" y="2870873"/>
                </a:lnTo>
                <a:lnTo>
                  <a:pt x="1990928" y="2873693"/>
                </a:lnTo>
                <a:lnTo>
                  <a:pt x="1990928" y="2877923"/>
                </a:lnTo>
                <a:lnTo>
                  <a:pt x="1992338" y="2882153"/>
                </a:lnTo>
                <a:lnTo>
                  <a:pt x="1989518" y="2887793"/>
                </a:lnTo>
                <a:lnTo>
                  <a:pt x="1985288" y="2887793"/>
                </a:lnTo>
                <a:lnTo>
                  <a:pt x="1935762" y="2900307"/>
                </a:lnTo>
                <a:lnTo>
                  <a:pt x="1910536" y="2906233"/>
                </a:lnTo>
                <a:lnTo>
                  <a:pt x="1885178" y="2911763"/>
                </a:lnTo>
                <a:close/>
              </a:path>
              <a:path w="2289809" h="2941955">
                <a:moveTo>
                  <a:pt x="1175944" y="2889203"/>
                </a:moveTo>
                <a:lnTo>
                  <a:pt x="1168894" y="2889203"/>
                </a:lnTo>
                <a:lnTo>
                  <a:pt x="1144352" y="2882593"/>
                </a:lnTo>
                <a:lnTo>
                  <a:pt x="1119544" y="2875455"/>
                </a:lnTo>
                <a:lnTo>
                  <a:pt x="1094737" y="2867788"/>
                </a:lnTo>
                <a:lnTo>
                  <a:pt x="1065964" y="2858183"/>
                </a:lnTo>
                <a:lnTo>
                  <a:pt x="1063144" y="2853953"/>
                </a:lnTo>
                <a:lnTo>
                  <a:pt x="1064554" y="2848313"/>
                </a:lnTo>
                <a:lnTo>
                  <a:pt x="1065964" y="2844082"/>
                </a:lnTo>
                <a:lnTo>
                  <a:pt x="1070194" y="2841263"/>
                </a:lnTo>
                <a:lnTo>
                  <a:pt x="1075834" y="2842673"/>
                </a:lnTo>
                <a:lnTo>
                  <a:pt x="1100157" y="2850868"/>
                </a:lnTo>
                <a:lnTo>
                  <a:pt x="1124479" y="2858535"/>
                </a:lnTo>
                <a:lnTo>
                  <a:pt x="1148802" y="2865673"/>
                </a:lnTo>
                <a:lnTo>
                  <a:pt x="1173125" y="2872283"/>
                </a:lnTo>
                <a:lnTo>
                  <a:pt x="1177355" y="2873693"/>
                </a:lnTo>
                <a:lnTo>
                  <a:pt x="1180175" y="2877923"/>
                </a:lnTo>
                <a:lnTo>
                  <a:pt x="1178765" y="2882153"/>
                </a:lnTo>
                <a:lnTo>
                  <a:pt x="1178764" y="2886383"/>
                </a:lnTo>
                <a:lnTo>
                  <a:pt x="1175944" y="2889203"/>
                </a:lnTo>
                <a:close/>
              </a:path>
              <a:path w="2289809" h="2941955">
                <a:moveTo>
                  <a:pt x="2085398" y="2858183"/>
                </a:moveTo>
                <a:lnTo>
                  <a:pt x="2083989" y="2858183"/>
                </a:lnTo>
                <a:lnTo>
                  <a:pt x="2076938" y="2858183"/>
                </a:lnTo>
                <a:lnTo>
                  <a:pt x="2074119" y="2855363"/>
                </a:lnTo>
                <a:lnTo>
                  <a:pt x="2072708" y="2852543"/>
                </a:lnTo>
                <a:lnTo>
                  <a:pt x="2071298" y="2848313"/>
                </a:lnTo>
                <a:lnTo>
                  <a:pt x="2074119" y="2842673"/>
                </a:lnTo>
                <a:lnTo>
                  <a:pt x="2078348" y="2841263"/>
                </a:lnTo>
                <a:lnTo>
                  <a:pt x="2126289" y="2824166"/>
                </a:lnTo>
                <a:lnTo>
                  <a:pt x="2150127" y="2815288"/>
                </a:lnTo>
                <a:lnTo>
                  <a:pt x="2174229" y="2806013"/>
                </a:lnTo>
                <a:lnTo>
                  <a:pt x="2178459" y="2804603"/>
                </a:lnTo>
                <a:lnTo>
                  <a:pt x="2184099" y="2806013"/>
                </a:lnTo>
                <a:lnTo>
                  <a:pt x="2186919" y="2814473"/>
                </a:lnTo>
                <a:lnTo>
                  <a:pt x="2185509" y="2820113"/>
                </a:lnTo>
                <a:lnTo>
                  <a:pt x="2181279" y="2821523"/>
                </a:lnTo>
                <a:lnTo>
                  <a:pt x="2157771" y="2831018"/>
                </a:lnTo>
                <a:lnTo>
                  <a:pt x="2133867" y="2840382"/>
                </a:lnTo>
                <a:lnTo>
                  <a:pt x="2109699" y="2849481"/>
                </a:lnTo>
                <a:lnTo>
                  <a:pt x="2085398" y="2858183"/>
                </a:lnTo>
                <a:close/>
              </a:path>
              <a:path w="2289809" h="2941955">
                <a:moveTo>
                  <a:pt x="981364" y="2822933"/>
                </a:moveTo>
                <a:lnTo>
                  <a:pt x="975724" y="2822933"/>
                </a:lnTo>
                <a:lnTo>
                  <a:pt x="952238" y="2813151"/>
                </a:lnTo>
                <a:lnTo>
                  <a:pt x="928488" y="2802840"/>
                </a:lnTo>
                <a:lnTo>
                  <a:pt x="904738" y="2792001"/>
                </a:lnTo>
                <a:lnTo>
                  <a:pt x="881253" y="2780632"/>
                </a:lnTo>
                <a:lnTo>
                  <a:pt x="877023" y="2779222"/>
                </a:lnTo>
                <a:lnTo>
                  <a:pt x="875613" y="2773582"/>
                </a:lnTo>
                <a:lnTo>
                  <a:pt x="878433" y="2765122"/>
                </a:lnTo>
                <a:lnTo>
                  <a:pt x="884073" y="2763712"/>
                </a:lnTo>
                <a:lnTo>
                  <a:pt x="888303" y="2765122"/>
                </a:lnTo>
                <a:lnTo>
                  <a:pt x="911568" y="2776490"/>
                </a:lnTo>
                <a:lnTo>
                  <a:pt x="934833" y="2787330"/>
                </a:lnTo>
                <a:lnTo>
                  <a:pt x="958098" y="2797641"/>
                </a:lnTo>
                <a:lnTo>
                  <a:pt x="981364" y="2807422"/>
                </a:lnTo>
                <a:lnTo>
                  <a:pt x="985594" y="2808833"/>
                </a:lnTo>
                <a:lnTo>
                  <a:pt x="988414" y="2814472"/>
                </a:lnTo>
                <a:lnTo>
                  <a:pt x="985594" y="2818703"/>
                </a:lnTo>
                <a:lnTo>
                  <a:pt x="984184" y="2821522"/>
                </a:lnTo>
                <a:lnTo>
                  <a:pt x="981364" y="2822933"/>
                </a:lnTo>
                <a:close/>
              </a:path>
              <a:path w="2289809" h="2941955">
                <a:moveTo>
                  <a:pt x="2277160" y="2779222"/>
                </a:moveTo>
                <a:lnTo>
                  <a:pt x="2268699" y="2779222"/>
                </a:lnTo>
                <a:lnTo>
                  <a:pt x="2265879" y="2777812"/>
                </a:lnTo>
                <a:lnTo>
                  <a:pt x="2264469" y="2774992"/>
                </a:lnTo>
                <a:lnTo>
                  <a:pt x="2263059" y="2770762"/>
                </a:lnTo>
                <a:lnTo>
                  <a:pt x="2264469" y="2765122"/>
                </a:lnTo>
                <a:lnTo>
                  <a:pt x="2268699" y="2763712"/>
                </a:lnTo>
                <a:lnTo>
                  <a:pt x="2289500" y="2752903"/>
                </a:lnTo>
                <a:lnTo>
                  <a:pt x="2289500" y="2772688"/>
                </a:lnTo>
                <a:lnTo>
                  <a:pt x="2277160" y="2779222"/>
                </a:lnTo>
                <a:close/>
              </a:path>
              <a:path w="2289809" h="2941955">
                <a:moveTo>
                  <a:pt x="796653" y="2732692"/>
                </a:moveTo>
                <a:lnTo>
                  <a:pt x="791013" y="2732692"/>
                </a:lnTo>
                <a:lnTo>
                  <a:pt x="789603" y="2731282"/>
                </a:lnTo>
                <a:lnTo>
                  <a:pt x="767417" y="2718328"/>
                </a:lnTo>
                <a:lnTo>
                  <a:pt x="745364" y="2704845"/>
                </a:lnTo>
                <a:lnTo>
                  <a:pt x="723575" y="2690833"/>
                </a:lnTo>
                <a:lnTo>
                  <a:pt x="702182" y="2676292"/>
                </a:lnTo>
                <a:lnTo>
                  <a:pt x="697952" y="2673472"/>
                </a:lnTo>
                <a:lnTo>
                  <a:pt x="696542" y="2667832"/>
                </a:lnTo>
                <a:lnTo>
                  <a:pt x="699362" y="2665012"/>
                </a:lnTo>
                <a:lnTo>
                  <a:pt x="702182" y="2660782"/>
                </a:lnTo>
                <a:lnTo>
                  <a:pt x="707822" y="2659372"/>
                </a:lnTo>
                <a:lnTo>
                  <a:pt x="710642" y="2662192"/>
                </a:lnTo>
                <a:lnTo>
                  <a:pt x="732013" y="2675918"/>
                </a:lnTo>
                <a:lnTo>
                  <a:pt x="753647" y="2689511"/>
                </a:lnTo>
                <a:lnTo>
                  <a:pt x="775282" y="2702840"/>
                </a:lnTo>
                <a:lnTo>
                  <a:pt x="796653" y="2715772"/>
                </a:lnTo>
                <a:lnTo>
                  <a:pt x="800883" y="2718592"/>
                </a:lnTo>
                <a:lnTo>
                  <a:pt x="802293" y="2722822"/>
                </a:lnTo>
                <a:lnTo>
                  <a:pt x="799473" y="2727052"/>
                </a:lnTo>
                <a:lnTo>
                  <a:pt x="799473" y="2731282"/>
                </a:lnTo>
                <a:lnTo>
                  <a:pt x="796653" y="2732692"/>
                </a:lnTo>
                <a:close/>
              </a:path>
              <a:path w="2289809" h="2941955">
                <a:moveTo>
                  <a:pt x="626042" y="2618482"/>
                </a:moveTo>
                <a:lnTo>
                  <a:pt x="618992" y="2618482"/>
                </a:lnTo>
                <a:lnTo>
                  <a:pt x="617582" y="2617072"/>
                </a:lnTo>
                <a:lnTo>
                  <a:pt x="577397" y="2585170"/>
                </a:lnTo>
                <a:lnTo>
                  <a:pt x="557304" y="2568889"/>
                </a:lnTo>
                <a:lnTo>
                  <a:pt x="537211" y="2552211"/>
                </a:lnTo>
                <a:lnTo>
                  <a:pt x="532981" y="2549391"/>
                </a:lnTo>
                <a:lnTo>
                  <a:pt x="532981" y="2543751"/>
                </a:lnTo>
                <a:lnTo>
                  <a:pt x="538621" y="2535291"/>
                </a:lnTo>
                <a:lnTo>
                  <a:pt x="544261" y="2535291"/>
                </a:lnTo>
                <a:lnTo>
                  <a:pt x="548492" y="2538111"/>
                </a:lnTo>
                <a:lnTo>
                  <a:pt x="567769" y="2554789"/>
                </a:lnTo>
                <a:lnTo>
                  <a:pt x="587443" y="2571070"/>
                </a:lnTo>
                <a:lnTo>
                  <a:pt x="607381" y="2587087"/>
                </a:lnTo>
                <a:lnTo>
                  <a:pt x="627452" y="2602971"/>
                </a:lnTo>
                <a:lnTo>
                  <a:pt x="631682" y="2605791"/>
                </a:lnTo>
                <a:lnTo>
                  <a:pt x="631682" y="2611432"/>
                </a:lnTo>
                <a:lnTo>
                  <a:pt x="628862" y="2614252"/>
                </a:lnTo>
                <a:lnTo>
                  <a:pt x="628862" y="2617072"/>
                </a:lnTo>
                <a:lnTo>
                  <a:pt x="626042" y="2618482"/>
                </a:lnTo>
                <a:close/>
              </a:path>
              <a:path w="2289809" h="2941955">
                <a:moveTo>
                  <a:pt x="470941" y="2483121"/>
                </a:moveTo>
                <a:lnTo>
                  <a:pt x="466711" y="2483121"/>
                </a:lnTo>
                <a:lnTo>
                  <a:pt x="463891" y="2480301"/>
                </a:lnTo>
                <a:lnTo>
                  <a:pt x="428112" y="2443465"/>
                </a:lnTo>
                <a:lnTo>
                  <a:pt x="393391" y="2405571"/>
                </a:lnTo>
                <a:lnTo>
                  <a:pt x="390571" y="2401341"/>
                </a:lnTo>
                <a:lnTo>
                  <a:pt x="390571" y="2397111"/>
                </a:lnTo>
                <a:lnTo>
                  <a:pt x="394801" y="2392881"/>
                </a:lnTo>
                <a:lnTo>
                  <a:pt x="399031" y="2390061"/>
                </a:lnTo>
                <a:lnTo>
                  <a:pt x="403261" y="2390061"/>
                </a:lnTo>
                <a:lnTo>
                  <a:pt x="407491" y="2394291"/>
                </a:lnTo>
                <a:lnTo>
                  <a:pt x="424653" y="2413304"/>
                </a:lnTo>
                <a:lnTo>
                  <a:pt x="442212" y="2432185"/>
                </a:lnTo>
                <a:lnTo>
                  <a:pt x="460036" y="2450801"/>
                </a:lnTo>
                <a:lnTo>
                  <a:pt x="477991" y="2469021"/>
                </a:lnTo>
                <a:lnTo>
                  <a:pt x="480811" y="2471841"/>
                </a:lnTo>
                <a:lnTo>
                  <a:pt x="480811" y="2477481"/>
                </a:lnTo>
                <a:lnTo>
                  <a:pt x="477991" y="2481711"/>
                </a:lnTo>
                <a:lnTo>
                  <a:pt x="473761" y="2481711"/>
                </a:lnTo>
                <a:lnTo>
                  <a:pt x="470941" y="2483121"/>
                </a:lnTo>
                <a:close/>
              </a:path>
              <a:path w="2289809" h="2941955">
                <a:moveTo>
                  <a:pt x="335581" y="2329430"/>
                </a:moveTo>
                <a:lnTo>
                  <a:pt x="331350" y="2329430"/>
                </a:lnTo>
                <a:lnTo>
                  <a:pt x="328530" y="2328020"/>
                </a:lnTo>
                <a:lnTo>
                  <a:pt x="296277" y="2285544"/>
                </a:lnTo>
                <a:lnTo>
                  <a:pt x="266490" y="2243420"/>
                </a:lnTo>
                <a:lnTo>
                  <a:pt x="263670" y="2239190"/>
                </a:lnTo>
                <a:lnTo>
                  <a:pt x="265080" y="2233550"/>
                </a:lnTo>
                <a:lnTo>
                  <a:pt x="269310" y="2232140"/>
                </a:lnTo>
                <a:lnTo>
                  <a:pt x="273540" y="2229320"/>
                </a:lnTo>
                <a:lnTo>
                  <a:pt x="279180" y="2230730"/>
                </a:lnTo>
                <a:lnTo>
                  <a:pt x="280590" y="2234960"/>
                </a:lnTo>
                <a:lnTo>
                  <a:pt x="294801" y="2256088"/>
                </a:lnTo>
                <a:lnTo>
                  <a:pt x="309672" y="2277084"/>
                </a:lnTo>
                <a:lnTo>
                  <a:pt x="324807" y="2297815"/>
                </a:lnTo>
                <a:lnTo>
                  <a:pt x="339811" y="2318150"/>
                </a:lnTo>
                <a:lnTo>
                  <a:pt x="342631" y="2322380"/>
                </a:lnTo>
                <a:lnTo>
                  <a:pt x="342631" y="2326610"/>
                </a:lnTo>
                <a:lnTo>
                  <a:pt x="340516" y="2328020"/>
                </a:lnTo>
                <a:lnTo>
                  <a:pt x="336991" y="2328020"/>
                </a:lnTo>
                <a:lnTo>
                  <a:pt x="335581" y="2329430"/>
                </a:lnTo>
                <a:close/>
              </a:path>
              <a:path w="2289809" h="2941955">
                <a:moveTo>
                  <a:pt x="338401" y="2329430"/>
                </a:moveTo>
                <a:lnTo>
                  <a:pt x="336991" y="2328020"/>
                </a:lnTo>
                <a:lnTo>
                  <a:pt x="340516" y="2328020"/>
                </a:lnTo>
                <a:lnTo>
                  <a:pt x="338401" y="2329430"/>
                </a:lnTo>
                <a:close/>
              </a:path>
              <a:path w="2289809" h="2941955">
                <a:moveTo>
                  <a:pt x="224190" y="2158819"/>
                </a:moveTo>
                <a:lnTo>
                  <a:pt x="217140" y="2158819"/>
                </a:lnTo>
                <a:lnTo>
                  <a:pt x="214320" y="2157409"/>
                </a:lnTo>
                <a:lnTo>
                  <a:pt x="212910" y="2154589"/>
                </a:lnTo>
                <a:lnTo>
                  <a:pt x="200242" y="2132161"/>
                </a:lnTo>
                <a:lnTo>
                  <a:pt x="187706" y="2109469"/>
                </a:lnTo>
                <a:lnTo>
                  <a:pt x="175435" y="2086777"/>
                </a:lnTo>
                <a:lnTo>
                  <a:pt x="163560" y="2064349"/>
                </a:lnTo>
                <a:lnTo>
                  <a:pt x="162150" y="2060119"/>
                </a:lnTo>
                <a:lnTo>
                  <a:pt x="163560" y="2054479"/>
                </a:lnTo>
                <a:lnTo>
                  <a:pt x="172020" y="2051659"/>
                </a:lnTo>
                <a:lnTo>
                  <a:pt x="177660" y="2053069"/>
                </a:lnTo>
                <a:lnTo>
                  <a:pt x="179070" y="2057299"/>
                </a:lnTo>
                <a:lnTo>
                  <a:pt x="202511" y="2102419"/>
                </a:lnTo>
                <a:lnTo>
                  <a:pt x="214562" y="2125112"/>
                </a:lnTo>
                <a:lnTo>
                  <a:pt x="227010" y="2147539"/>
                </a:lnTo>
                <a:lnTo>
                  <a:pt x="229830" y="2151769"/>
                </a:lnTo>
                <a:lnTo>
                  <a:pt x="228420" y="2157409"/>
                </a:lnTo>
                <a:lnTo>
                  <a:pt x="224190" y="2158819"/>
                </a:lnTo>
                <a:close/>
              </a:path>
              <a:path w="2289809" h="2941955">
                <a:moveTo>
                  <a:pt x="132540" y="1975519"/>
                </a:moveTo>
                <a:lnTo>
                  <a:pt x="125490" y="1975519"/>
                </a:lnTo>
                <a:lnTo>
                  <a:pt x="121260" y="1974109"/>
                </a:lnTo>
                <a:lnTo>
                  <a:pt x="119850" y="1969879"/>
                </a:lnTo>
                <a:lnTo>
                  <a:pt x="110354" y="1946371"/>
                </a:lnTo>
                <a:lnTo>
                  <a:pt x="100991" y="1922467"/>
                </a:lnTo>
                <a:lnTo>
                  <a:pt x="91892" y="1898299"/>
                </a:lnTo>
                <a:lnTo>
                  <a:pt x="83189" y="1873998"/>
                </a:lnTo>
                <a:lnTo>
                  <a:pt x="81779" y="1869768"/>
                </a:lnTo>
                <a:lnTo>
                  <a:pt x="84599" y="1864128"/>
                </a:lnTo>
                <a:lnTo>
                  <a:pt x="93059" y="1861308"/>
                </a:lnTo>
                <a:lnTo>
                  <a:pt x="98699" y="1864128"/>
                </a:lnTo>
                <a:lnTo>
                  <a:pt x="100109" y="1868358"/>
                </a:lnTo>
                <a:lnTo>
                  <a:pt x="108614" y="1892460"/>
                </a:lnTo>
                <a:lnTo>
                  <a:pt x="117382" y="1916298"/>
                </a:lnTo>
                <a:lnTo>
                  <a:pt x="126679" y="1940136"/>
                </a:lnTo>
                <a:lnTo>
                  <a:pt x="136770" y="1964239"/>
                </a:lnTo>
                <a:lnTo>
                  <a:pt x="138180" y="1968469"/>
                </a:lnTo>
                <a:lnTo>
                  <a:pt x="136770" y="1974109"/>
                </a:lnTo>
                <a:lnTo>
                  <a:pt x="132540" y="1975519"/>
                </a:lnTo>
                <a:close/>
              </a:path>
              <a:path w="2289809" h="2941955">
                <a:moveTo>
                  <a:pt x="67679" y="1780938"/>
                </a:moveTo>
                <a:lnTo>
                  <a:pt x="57809" y="1780938"/>
                </a:lnTo>
                <a:lnTo>
                  <a:pt x="54989" y="1778118"/>
                </a:lnTo>
                <a:lnTo>
                  <a:pt x="41065" y="1725771"/>
                </a:lnTo>
                <a:lnTo>
                  <a:pt x="29609" y="1675187"/>
                </a:lnTo>
                <a:lnTo>
                  <a:pt x="28199" y="1670957"/>
                </a:lnTo>
                <a:lnTo>
                  <a:pt x="31019" y="1666727"/>
                </a:lnTo>
                <a:lnTo>
                  <a:pt x="36659" y="1665317"/>
                </a:lnTo>
                <a:lnTo>
                  <a:pt x="40889" y="1663907"/>
                </a:lnTo>
                <a:lnTo>
                  <a:pt x="45119" y="1666727"/>
                </a:lnTo>
                <a:lnTo>
                  <a:pt x="46529" y="1672367"/>
                </a:lnTo>
                <a:lnTo>
                  <a:pt x="51839" y="1697505"/>
                </a:lnTo>
                <a:lnTo>
                  <a:pt x="57280" y="1722246"/>
                </a:lnTo>
                <a:lnTo>
                  <a:pt x="62987" y="1746723"/>
                </a:lnTo>
                <a:lnTo>
                  <a:pt x="69089" y="1771068"/>
                </a:lnTo>
                <a:lnTo>
                  <a:pt x="70499" y="1775298"/>
                </a:lnTo>
                <a:lnTo>
                  <a:pt x="67679" y="1780938"/>
                </a:lnTo>
                <a:close/>
              </a:path>
              <a:path w="2289809" h="2941955">
                <a:moveTo>
                  <a:pt x="22559" y="1580717"/>
                </a:moveTo>
                <a:lnTo>
                  <a:pt x="18329" y="1580717"/>
                </a:lnTo>
                <a:lnTo>
                  <a:pt x="14099" y="1577897"/>
                </a:lnTo>
                <a:lnTo>
                  <a:pt x="14099" y="1573667"/>
                </a:lnTo>
                <a:lnTo>
                  <a:pt x="10971" y="1548066"/>
                </a:lnTo>
                <a:lnTo>
                  <a:pt x="8107" y="1522201"/>
                </a:lnTo>
                <a:lnTo>
                  <a:pt x="5758" y="1496116"/>
                </a:lnTo>
                <a:lnTo>
                  <a:pt x="4229" y="1470736"/>
                </a:lnTo>
                <a:lnTo>
                  <a:pt x="4229" y="1466506"/>
                </a:lnTo>
                <a:lnTo>
                  <a:pt x="7049" y="1462276"/>
                </a:lnTo>
                <a:lnTo>
                  <a:pt x="16919" y="1462276"/>
                </a:lnTo>
                <a:lnTo>
                  <a:pt x="21149" y="1465096"/>
                </a:lnTo>
                <a:lnTo>
                  <a:pt x="21149" y="1470736"/>
                </a:lnTo>
                <a:lnTo>
                  <a:pt x="23306" y="1496337"/>
                </a:lnTo>
                <a:lnTo>
                  <a:pt x="25626" y="1522201"/>
                </a:lnTo>
                <a:lnTo>
                  <a:pt x="28089" y="1546877"/>
                </a:lnTo>
                <a:lnTo>
                  <a:pt x="31019" y="1572257"/>
                </a:lnTo>
                <a:lnTo>
                  <a:pt x="31019" y="1575077"/>
                </a:lnTo>
                <a:lnTo>
                  <a:pt x="28199" y="1579307"/>
                </a:lnTo>
                <a:lnTo>
                  <a:pt x="22559" y="1580717"/>
                </a:lnTo>
                <a:close/>
              </a:path>
              <a:path w="2289809" h="2941955">
                <a:moveTo>
                  <a:pt x="14099" y="1376266"/>
                </a:moveTo>
                <a:lnTo>
                  <a:pt x="4229" y="1376266"/>
                </a:lnTo>
                <a:lnTo>
                  <a:pt x="0" y="1372036"/>
                </a:lnTo>
                <a:lnTo>
                  <a:pt x="924" y="1314402"/>
                </a:lnTo>
                <a:lnTo>
                  <a:pt x="2819" y="1264876"/>
                </a:lnTo>
                <a:lnTo>
                  <a:pt x="2819" y="1260645"/>
                </a:lnTo>
                <a:lnTo>
                  <a:pt x="7049" y="1256415"/>
                </a:lnTo>
                <a:lnTo>
                  <a:pt x="15509" y="1256415"/>
                </a:lnTo>
                <a:lnTo>
                  <a:pt x="19739" y="1260645"/>
                </a:lnTo>
                <a:lnTo>
                  <a:pt x="19739" y="1264876"/>
                </a:lnTo>
                <a:lnTo>
                  <a:pt x="18674" y="1290256"/>
                </a:lnTo>
                <a:lnTo>
                  <a:pt x="17800" y="1314402"/>
                </a:lnTo>
                <a:lnTo>
                  <a:pt x="17161" y="1339628"/>
                </a:lnTo>
                <a:lnTo>
                  <a:pt x="16919" y="1364986"/>
                </a:lnTo>
                <a:lnTo>
                  <a:pt x="16919" y="1372036"/>
                </a:lnTo>
                <a:lnTo>
                  <a:pt x="14099" y="1376266"/>
                </a:lnTo>
                <a:close/>
              </a:path>
              <a:path w="2289809" h="2941955">
                <a:moveTo>
                  <a:pt x="26789" y="1171815"/>
                </a:moveTo>
                <a:lnTo>
                  <a:pt x="16919" y="1171815"/>
                </a:lnTo>
                <a:lnTo>
                  <a:pt x="14099" y="1167585"/>
                </a:lnTo>
                <a:lnTo>
                  <a:pt x="14099" y="1161945"/>
                </a:lnTo>
                <a:lnTo>
                  <a:pt x="17536" y="1136565"/>
                </a:lnTo>
                <a:lnTo>
                  <a:pt x="25996" y="1085805"/>
                </a:lnTo>
                <a:lnTo>
                  <a:pt x="36659" y="1053375"/>
                </a:lnTo>
                <a:lnTo>
                  <a:pt x="40889" y="1053375"/>
                </a:lnTo>
                <a:lnTo>
                  <a:pt x="45119" y="1054785"/>
                </a:lnTo>
                <a:lnTo>
                  <a:pt x="47939" y="1059015"/>
                </a:lnTo>
                <a:lnTo>
                  <a:pt x="47939" y="1063245"/>
                </a:lnTo>
                <a:lnTo>
                  <a:pt x="42916" y="1088603"/>
                </a:lnTo>
                <a:lnTo>
                  <a:pt x="38422" y="1113829"/>
                </a:lnTo>
                <a:lnTo>
                  <a:pt x="34456" y="1138790"/>
                </a:lnTo>
                <a:lnTo>
                  <a:pt x="31019" y="1163355"/>
                </a:lnTo>
                <a:lnTo>
                  <a:pt x="29609" y="1167585"/>
                </a:lnTo>
                <a:lnTo>
                  <a:pt x="26789" y="1171815"/>
                </a:lnTo>
                <a:close/>
              </a:path>
              <a:path w="2289809" h="2941955">
                <a:moveTo>
                  <a:pt x="64859" y="970184"/>
                </a:moveTo>
                <a:lnTo>
                  <a:pt x="59219" y="970184"/>
                </a:lnTo>
                <a:lnTo>
                  <a:pt x="54989" y="968774"/>
                </a:lnTo>
                <a:lnTo>
                  <a:pt x="52169" y="964544"/>
                </a:lnTo>
                <a:lnTo>
                  <a:pt x="53579" y="958904"/>
                </a:lnTo>
                <a:lnTo>
                  <a:pt x="67327" y="909554"/>
                </a:lnTo>
                <a:lnTo>
                  <a:pt x="84599" y="855974"/>
                </a:lnTo>
                <a:lnTo>
                  <a:pt x="88829" y="853154"/>
                </a:lnTo>
                <a:lnTo>
                  <a:pt x="94469" y="855974"/>
                </a:lnTo>
                <a:lnTo>
                  <a:pt x="98699" y="857383"/>
                </a:lnTo>
                <a:lnTo>
                  <a:pt x="101519" y="861614"/>
                </a:lnTo>
                <a:lnTo>
                  <a:pt x="100109" y="867254"/>
                </a:lnTo>
                <a:lnTo>
                  <a:pt x="91914" y="891576"/>
                </a:lnTo>
                <a:lnTo>
                  <a:pt x="84247" y="915899"/>
                </a:lnTo>
                <a:lnTo>
                  <a:pt x="77109" y="940221"/>
                </a:lnTo>
                <a:lnTo>
                  <a:pt x="70499" y="964544"/>
                </a:lnTo>
                <a:lnTo>
                  <a:pt x="69089" y="967364"/>
                </a:lnTo>
                <a:lnTo>
                  <a:pt x="64859" y="970184"/>
                </a:lnTo>
                <a:close/>
              </a:path>
              <a:path w="2289809" h="2941955">
                <a:moveTo>
                  <a:pt x="131130" y="775603"/>
                </a:moveTo>
                <a:lnTo>
                  <a:pt x="124080" y="775603"/>
                </a:lnTo>
                <a:lnTo>
                  <a:pt x="119849" y="774193"/>
                </a:lnTo>
                <a:lnTo>
                  <a:pt x="117030" y="768553"/>
                </a:lnTo>
                <a:lnTo>
                  <a:pt x="119850" y="764323"/>
                </a:lnTo>
                <a:lnTo>
                  <a:pt x="129631" y="740838"/>
                </a:lnTo>
                <a:lnTo>
                  <a:pt x="139942" y="717088"/>
                </a:lnTo>
                <a:lnTo>
                  <a:pt x="150782" y="693338"/>
                </a:lnTo>
                <a:lnTo>
                  <a:pt x="162150" y="669853"/>
                </a:lnTo>
                <a:lnTo>
                  <a:pt x="163560" y="665623"/>
                </a:lnTo>
                <a:lnTo>
                  <a:pt x="169200" y="664213"/>
                </a:lnTo>
                <a:lnTo>
                  <a:pt x="177660" y="667033"/>
                </a:lnTo>
                <a:lnTo>
                  <a:pt x="179070" y="672673"/>
                </a:lnTo>
                <a:lnTo>
                  <a:pt x="177660" y="676903"/>
                </a:lnTo>
                <a:lnTo>
                  <a:pt x="166292" y="700168"/>
                </a:lnTo>
                <a:lnTo>
                  <a:pt x="155452" y="723433"/>
                </a:lnTo>
                <a:lnTo>
                  <a:pt x="145142" y="746698"/>
                </a:lnTo>
                <a:lnTo>
                  <a:pt x="135360" y="769963"/>
                </a:lnTo>
                <a:lnTo>
                  <a:pt x="133949" y="774193"/>
                </a:lnTo>
                <a:lnTo>
                  <a:pt x="131130" y="775603"/>
                </a:lnTo>
                <a:close/>
              </a:path>
              <a:path w="2289809" h="2941955">
                <a:moveTo>
                  <a:pt x="221370" y="590892"/>
                </a:moveTo>
                <a:lnTo>
                  <a:pt x="214320" y="590892"/>
                </a:lnTo>
                <a:lnTo>
                  <a:pt x="212910" y="589482"/>
                </a:lnTo>
                <a:lnTo>
                  <a:pt x="208680" y="586662"/>
                </a:lnTo>
                <a:lnTo>
                  <a:pt x="207270" y="582432"/>
                </a:lnTo>
                <a:lnTo>
                  <a:pt x="210090" y="578202"/>
                </a:lnTo>
                <a:lnTo>
                  <a:pt x="223044" y="556017"/>
                </a:lnTo>
                <a:lnTo>
                  <a:pt x="236528" y="533963"/>
                </a:lnTo>
                <a:lnTo>
                  <a:pt x="250540" y="512174"/>
                </a:lnTo>
                <a:lnTo>
                  <a:pt x="265080" y="490782"/>
                </a:lnTo>
                <a:lnTo>
                  <a:pt x="267900" y="486552"/>
                </a:lnTo>
                <a:lnTo>
                  <a:pt x="273540" y="485142"/>
                </a:lnTo>
                <a:lnTo>
                  <a:pt x="276360" y="487962"/>
                </a:lnTo>
                <a:lnTo>
                  <a:pt x="280590" y="490782"/>
                </a:lnTo>
                <a:lnTo>
                  <a:pt x="282000" y="496422"/>
                </a:lnTo>
                <a:lnTo>
                  <a:pt x="279180" y="499242"/>
                </a:lnTo>
                <a:lnTo>
                  <a:pt x="265455" y="520634"/>
                </a:lnTo>
                <a:lnTo>
                  <a:pt x="251861" y="542423"/>
                </a:lnTo>
                <a:lnTo>
                  <a:pt x="238532" y="564477"/>
                </a:lnTo>
                <a:lnTo>
                  <a:pt x="225600" y="586662"/>
                </a:lnTo>
                <a:lnTo>
                  <a:pt x="224190" y="589482"/>
                </a:lnTo>
                <a:lnTo>
                  <a:pt x="221370" y="590892"/>
                </a:lnTo>
                <a:close/>
              </a:path>
              <a:path w="2289809" h="2941955">
                <a:moveTo>
                  <a:pt x="336991" y="420281"/>
                </a:moveTo>
                <a:lnTo>
                  <a:pt x="327120" y="420281"/>
                </a:lnTo>
                <a:lnTo>
                  <a:pt x="325710" y="418871"/>
                </a:lnTo>
                <a:lnTo>
                  <a:pt x="321480" y="416051"/>
                </a:lnTo>
                <a:lnTo>
                  <a:pt x="321480" y="410411"/>
                </a:lnTo>
                <a:lnTo>
                  <a:pt x="324300" y="407591"/>
                </a:lnTo>
                <a:lnTo>
                  <a:pt x="340185" y="387499"/>
                </a:lnTo>
                <a:lnTo>
                  <a:pt x="356202" y="367406"/>
                </a:lnTo>
                <a:lnTo>
                  <a:pt x="372483" y="347314"/>
                </a:lnTo>
                <a:lnTo>
                  <a:pt x="389161" y="327221"/>
                </a:lnTo>
                <a:lnTo>
                  <a:pt x="391981" y="322991"/>
                </a:lnTo>
                <a:lnTo>
                  <a:pt x="397621" y="322991"/>
                </a:lnTo>
                <a:lnTo>
                  <a:pt x="406081" y="328631"/>
                </a:lnTo>
                <a:lnTo>
                  <a:pt x="406081" y="334271"/>
                </a:lnTo>
                <a:lnTo>
                  <a:pt x="403261" y="338501"/>
                </a:lnTo>
                <a:lnTo>
                  <a:pt x="386583" y="357779"/>
                </a:lnTo>
                <a:lnTo>
                  <a:pt x="370302" y="377453"/>
                </a:lnTo>
                <a:lnTo>
                  <a:pt x="354285" y="397391"/>
                </a:lnTo>
                <a:lnTo>
                  <a:pt x="338401" y="417461"/>
                </a:lnTo>
                <a:lnTo>
                  <a:pt x="336991" y="420281"/>
                </a:lnTo>
                <a:close/>
              </a:path>
              <a:path w="2289809" h="2941955">
                <a:moveTo>
                  <a:pt x="469531" y="266591"/>
                </a:moveTo>
                <a:lnTo>
                  <a:pt x="463891" y="266591"/>
                </a:lnTo>
                <a:lnTo>
                  <a:pt x="458251" y="260951"/>
                </a:lnTo>
                <a:lnTo>
                  <a:pt x="458251" y="255311"/>
                </a:lnTo>
                <a:lnTo>
                  <a:pt x="461071" y="251081"/>
                </a:lnTo>
                <a:lnTo>
                  <a:pt x="497908" y="215302"/>
                </a:lnTo>
                <a:lnTo>
                  <a:pt x="535801" y="180580"/>
                </a:lnTo>
                <a:lnTo>
                  <a:pt x="540031" y="177760"/>
                </a:lnTo>
                <a:lnTo>
                  <a:pt x="544261" y="177760"/>
                </a:lnTo>
                <a:lnTo>
                  <a:pt x="551312" y="184810"/>
                </a:lnTo>
                <a:lnTo>
                  <a:pt x="551312" y="190450"/>
                </a:lnTo>
                <a:lnTo>
                  <a:pt x="547082" y="194680"/>
                </a:lnTo>
                <a:lnTo>
                  <a:pt x="528068" y="211843"/>
                </a:lnTo>
                <a:lnTo>
                  <a:pt x="509188" y="229402"/>
                </a:lnTo>
                <a:lnTo>
                  <a:pt x="490571" y="247225"/>
                </a:lnTo>
                <a:lnTo>
                  <a:pt x="472351" y="265181"/>
                </a:lnTo>
                <a:lnTo>
                  <a:pt x="470941" y="265181"/>
                </a:lnTo>
                <a:lnTo>
                  <a:pt x="469531" y="266591"/>
                </a:lnTo>
                <a:close/>
              </a:path>
              <a:path w="2289809" h="2941955">
                <a:moveTo>
                  <a:pt x="624632" y="131230"/>
                </a:moveTo>
                <a:lnTo>
                  <a:pt x="617582" y="131230"/>
                </a:lnTo>
                <a:lnTo>
                  <a:pt x="614762" y="129820"/>
                </a:lnTo>
                <a:lnTo>
                  <a:pt x="613352" y="128410"/>
                </a:lnTo>
                <a:lnTo>
                  <a:pt x="610532" y="124180"/>
                </a:lnTo>
                <a:lnTo>
                  <a:pt x="610532" y="119950"/>
                </a:lnTo>
                <a:lnTo>
                  <a:pt x="614762" y="117130"/>
                </a:lnTo>
                <a:lnTo>
                  <a:pt x="635097" y="101510"/>
                </a:lnTo>
                <a:lnTo>
                  <a:pt x="655828" y="86286"/>
                </a:lnTo>
                <a:lnTo>
                  <a:pt x="676824" y="71327"/>
                </a:lnTo>
                <a:lnTo>
                  <a:pt x="697952" y="56500"/>
                </a:lnTo>
                <a:lnTo>
                  <a:pt x="702182" y="53680"/>
                </a:lnTo>
                <a:lnTo>
                  <a:pt x="707822" y="55090"/>
                </a:lnTo>
                <a:lnTo>
                  <a:pt x="709232" y="59320"/>
                </a:lnTo>
                <a:lnTo>
                  <a:pt x="712052" y="63550"/>
                </a:lnTo>
                <a:lnTo>
                  <a:pt x="710642" y="69190"/>
                </a:lnTo>
                <a:lnTo>
                  <a:pt x="706412" y="70600"/>
                </a:lnTo>
                <a:lnTo>
                  <a:pt x="685284" y="84810"/>
                </a:lnTo>
                <a:lnTo>
                  <a:pt x="664288" y="99681"/>
                </a:lnTo>
                <a:lnTo>
                  <a:pt x="623222" y="129820"/>
                </a:lnTo>
                <a:lnTo>
                  <a:pt x="624632" y="131230"/>
                </a:lnTo>
                <a:close/>
              </a:path>
              <a:path w="2289809" h="2941955">
                <a:moveTo>
                  <a:pt x="793833" y="17020"/>
                </a:moveTo>
                <a:lnTo>
                  <a:pt x="788193" y="17020"/>
                </a:lnTo>
                <a:lnTo>
                  <a:pt x="785373" y="15610"/>
                </a:lnTo>
                <a:lnTo>
                  <a:pt x="783963" y="12790"/>
                </a:lnTo>
                <a:lnTo>
                  <a:pt x="781143" y="8560"/>
                </a:lnTo>
                <a:lnTo>
                  <a:pt x="782553" y="2920"/>
                </a:lnTo>
                <a:lnTo>
                  <a:pt x="786783" y="1510"/>
                </a:lnTo>
                <a:lnTo>
                  <a:pt x="789456" y="0"/>
                </a:lnTo>
                <a:lnTo>
                  <a:pt x="821930" y="0"/>
                </a:lnTo>
                <a:lnTo>
                  <a:pt x="816062" y="3162"/>
                </a:lnTo>
                <a:lnTo>
                  <a:pt x="793833" y="15610"/>
                </a:lnTo>
                <a:lnTo>
                  <a:pt x="793833" y="1702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37186" y="734090"/>
            <a:ext cx="5060315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b="1" spc="280" dirty="0">
                <a:solidFill>
                  <a:srgbClr val="FFB000"/>
                </a:solidFill>
                <a:latin typeface="Tahoma"/>
                <a:cs typeface="Tahoma"/>
              </a:rPr>
              <a:t>Algorithm</a:t>
            </a:r>
            <a:endParaRPr sz="7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4871" y="2832482"/>
            <a:ext cx="3698875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715">
              <a:lnSpc>
                <a:spcPct val="115799"/>
              </a:lnSpc>
              <a:spcBef>
                <a:spcPts val="100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3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IN" sz="3500" spc="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" marR="5080" indent="-5715">
              <a:lnSpc>
                <a:spcPct val="115799"/>
              </a:lnSpc>
              <a:spcBef>
                <a:spcPts val="100"/>
              </a:spcBef>
            </a:pPr>
            <a:r>
              <a:rPr sz="3500" spc="-9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3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3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3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3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500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" marR="5080" indent="-5715">
              <a:lnSpc>
                <a:spcPct val="115799"/>
              </a:lnSpc>
              <a:spcBef>
                <a:spcPts val="100"/>
              </a:spcBef>
            </a:pPr>
            <a:r>
              <a:rPr sz="3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216" y="2483796"/>
            <a:ext cx="7621363" cy="48332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9771" y="2456745"/>
            <a:ext cx="7115174" cy="4543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7186" y="734093"/>
            <a:ext cx="3656329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spc="-475" dirty="0"/>
              <a:t>R</a:t>
            </a:r>
            <a:r>
              <a:rPr sz="7450" spc="175" dirty="0"/>
              <a:t>e</a:t>
            </a:r>
            <a:r>
              <a:rPr sz="7450" spc="405" dirty="0"/>
              <a:t>s</a:t>
            </a:r>
            <a:r>
              <a:rPr sz="7450" spc="350" dirty="0"/>
              <a:t>u</a:t>
            </a:r>
            <a:r>
              <a:rPr sz="7450" spc="50" dirty="0"/>
              <a:t>l</a:t>
            </a:r>
            <a:r>
              <a:rPr sz="7450" spc="45" dirty="0"/>
              <a:t>t</a:t>
            </a:r>
            <a:r>
              <a:rPr sz="7450" spc="405" dirty="0"/>
              <a:t>s</a:t>
            </a:r>
            <a:endParaRPr sz="74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8089" y="0"/>
            <a:ext cx="17610455" cy="8054975"/>
            <a:chOff x="678089" y="0"/>
            <a:chExt cx="17610455" cy="8054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089" y="2796968"/>
              <a:ext cx="8229599" cy="5257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1046" y="2154948"/>
              <a:ext cx="8572499" cy="55530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7186" y="734090"/>
            <a:ext cx="3656329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spc="-475" dirty="0"/>
              <a:t>R</a:t>
            </a:r>
            <a:r>
              <a:rPr sz="7450" spc="175" dirty="0"/>
              <a:t>e</a:t>
            </a:r>
            <a:r>
              <a:rPr sz="7450" spc="405" dirty="0"/>
              <a:t>s</a:t>
            </a:r>
            <a:r>
              <a:rPr sz="7450" spc="350" dirty="0"/>
              <a:t>u</a:t>
            </a:r>
            <a:r>
              <a:rPr sz="7450" spc="50" dirty="0"/>
              <a:t>l</a:t>
            </a:r>
            <a:r>
              <a:rPr sz="7450" spc="45" dirty="0"/>
              <a:t>t</a:t>
            </a:r>
            <a:r>
              <a:rPr sz="7450" spc="405" dirty="0"/>
              <a:t>s</a:t>
            </a:r>
            <a:endParaRPr sz="74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533602"/>
            <a:ext cx="8172449" cy="5219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7186" y="734090"/>
            <a:ext cx="3656329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spc="-475" dirty="0"/>
              <a:t>R</a:t>
            </a:r>
            <a:r>
              <a:rPr sz="7450" spc="175" dirty="0"/>
              <a:t>e</a:t>
            </a:r>
            <a:r>
              <a:rPr sz="7450" spc="405" dirty="0"/>
              <a:t>s</a:t>
            </a:r>
            <a:r>
              <a:rPr sz="7450" spc="350" dirty="0"/>
              <a:t>u</a:t>
            </a:r>
            <a:r>
              <a:rPr sz="7450" spc="50" dirty="0"/>
              <a:t>l</a:t>
            </a:r>
            <a:r>
              <a:rPr sz="7450" spc="45" dirty="0"/>
              <a:t>t</a:t>
            </a:r>
            <a:r>
              <a:rPr sz="7450" spc="405" dirty="0"/>
              <a:t>s</a:t>
            </a:r>
            <a:endParaRPr sz="74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140" y="2515857"/>
            <a:ext cx="7871873" cy="49669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8389" y="2264664"/>
            <a:ext cx="17814290" cy="6048375"/>
            <a:chOff x="418389" y="2264664"/>
            <a:chExt cx="17814290" cy="6048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389" y="2264664"/>
              <a:ext cx="9467849" cy="60483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313" y="2379327"/>
              <a:ext cx="8343899" cy="5333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7186" y="734090"/>
            <a:ext cx="3656329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spc="-475" dirty="0"/>
              <a:t>R</a:t>
            </a:r>
            <a:r>
              <a:rPr sz="7450" spc="175" dirty="0"/>
              <a:t>e</a:t>
            </a:r>
            <a:r>
              <a:rPr sz="7450" spc="405" dirty="0"/>
              <a:t>s</a:t>
            </a:r>
            <a:r>
              <a:rPr sz="7450" spc="350" dirty="0"/>
              <a:t>u</a:t>
            </a:r>
            <a:r>
              <a:rPr sz="7450" spc="50" dirty="0"/>
              <a:t>l</a:t>
            </a:r>
            <a:r>
              <a:rPr sz="7450" spc="45" dirty="0"/>
              <a:t>t</a:t>
            </a:r>
            <a:r>
              <a:rPr sz="7450" spc="405" dirty="0"/>
              <a:t>s</a:t>
            </a:r>
            <a:endParaRPr sz="7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186" y="734090"/>
            <a:ext cx="3656329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spc="-475" dirty="0"/>
              <a:t>R</a:t>
            </a:r>
            <a:r>
              <a:rPr sz="7450" spc="175" dirty="0"/>
              <a:t>e</a:t>
            </a:r>
            <a:r>
              <a:rPr sz="7450" spc="405" dirty="0"/>
              <a:t>s</a:t>
            </a:r>
            <a:r>
              <a:rPr sz="7450" spc="350" dirty="0"/>
              <a:t>u</a:t>
            </a:r>
            <a:r>
              <a:rPr sz="7450" spc="50" dirty="0"/>
              <a:t>l</a:t>
            </a:r>
            <a:r>
              <a:rPr sz="7450" spc="45" dirty="0"/>
              <a:t>t</a:t>
            </a:r>
            <a:r>
              <a:rPr sz="7450" spc="405" dirty="0"/>
              <a:t>s</a:t>
            </a:r>
            <a:endParaRPr sz="74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122" y="2656022"/>
            <a:ext cx="8486774" cy="5267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138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Microsoft Sans Serif</vt:lpstr>
      <vt:lpstr>Tahoma</vt:lpstr>
      <vt:lpstr>Times New Roman</vt:lpstr>
      <vt:lpstr>Office Theme</vt:lpstr>
      <vt:lpstr>OLYMPICS GAMES</vt:lpstr>
      <vt:lpstr>Introduction</vt:lpstr>
      <vt:lpstr>Methodology</vt:lpstr>
      <vt:lpstr>PowerPoint Presentation</vt:lpstr>
      <vt:lpstr>Results</vt:lpstr>
      <vt:lpstr>Results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Triagle Business Proposal Presentation</dc:title>
  <dc:creator>Riddhi Bhor</dc:creator>
  <cp:keywords>DAE-KMNVOJs,BAEuko0YKR0</cp:keywords>
  <cp:lastModifiedBy>Prajwal Dubey</cp:lastModifiedBy>
  <cp:revision>1</cp:revision>
  <dcterms:created xsi:type="dcterms:W3CDTF">2022-04-17T17:53:23Z</dcterms:created>
  <dcterms:modified xsi:type="dcterms:W3CDTF">2022-04-17T17:59:29Z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Canva</vt:lpwstr>
  </property>
  <property fmtid="{D5CDD505-2E9C-101B-9397-08002B2CF9AE}" pid="4" name="LastSaved">
    <vt:filetime>2022-04-17T00:00:00Z</vt:filetime>
  </property>
</Properties>
</file>