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F7F709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0" autoAdjust="0"/>
    <p:restoredTop sz="86410" autoAdjust="0"/>
  </p:normalViewPr>
  <p:slideViewPr>
    <p:cSldViewPr snapToGrid="0" snapToObjects="1">
      <p:cViewPr>
        <p:scale>
          <a:sx n="70" d="100"/>
          <a:sy n="70" d="100"/>
        </p:scale>
        <p:origin x="-246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32C1-CF77-4B25-9969-061AD180FB15}" type="datetimeFigureOut">
              <a:rPr lang="en-IN" smtClean="0"/>
              <a:t>28-01-2024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020F-5D40-4B6E-9D4D-F861EEF1F45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Students Result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 &amp; Post FEV Tutor Placement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Pre &amp; Post Grade Level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FEV Tutor Enrolled Students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Students by Schools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Subjects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7ED9C8-F09A-4D9E-BEC0-4725162E21F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9f77e8f-a544-40dd-8dca-f786825bf90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08"/>
            <a:ext cx="12192000" cy="6811991"/>
          </a:xfrm>
          <a:prstGeom prst="rect">
            <a:avLst/>
          </a:prstGeom>
          <a:effectLst>
            <a:glow rad="63500">
              <a:schemeClr val="tx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extrusionH="146050" contourW="12700">
            <a:contourClr>
              <a:schemeClr val="bg1"/>
            </a:contourClr>
          </a:sp3d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313899" y="1240384"/>
            <a:ext cx="7805738" cy="111283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Academic Success with FEV Tutor 2022-2023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32013" y="4917256"/>
            <a:ext cx="4626591" cy="367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Presented By : </a:t>
            </a:r>
            <a:r>
              <a:rPr lang="en-US" sz="2000" u="none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Prajwali</a:t>
            </a:r>
            <a:r>
              <a:rPr lang="en-US" sz="2000" u="none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u="none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Gandhare</a:t>
            </a:r>
            <a:endParaRPr lang="en-US" sz="2000" u="none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4275" y="423079"/>
            <a:ext cx="43536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rgbClr val="F3C910"/>
                </a:solidFill>
                <a:latin typeface="Calibri" pitchFamily="34" charset="0"/>
                <a:cs typeface="Calibri" pitchFamily="34" charset="0"/>
              </a:rPr>
              <a:t>Objectives</a:t>
            </a:r>
            <a:endParaRPr lang="en-IN" sz="3400" b="1" dirty="0">
              <a:solidFill>
                <a:srgbClr val="F3C91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54" y="1419367"/>
            <a:ext cx="110683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To Derived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his Dashboard to Recognizing FEV Tutor’s Research – Based approach and ability to accelerate students outcomes.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To Implement the Performance of FEV Enrolled &amp; Non-FEV Enrolled Students According to Academic Year.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To Derived the Students Results and Overall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ercentages of their Performance in FEV Tutor’s Pre &amp; Post Test.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To Maintain the Information of Students Types, Total Participants, Total Students, Session Attended &amp; Ticket Exits Score.</a:t>
            </a:r>
          </a:p>
          <a:p>
            <a:pPr algn="just"/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tudents Result ,cardVisual ,actionButton ,Pre &amp; Post FEV Tutor Placement ,Pre &amp; Post Grade Level ,FEV Tutor Enrolled Students ,Students by Schools ,Subjects ,slicer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9182"/>
            <a:ext cx="12020550" cy="6748818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Page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7940" t="20710" r="53322" b="24556"/>
          <a:stretch/>
        </p:blipFill>
        <p:spPr bwMode="auto">
          <a:xfrm>
            <a:off x="8281169" y="821226"/>
            <a:ext cx="3817322" cy="4897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35095" t="19526" r="54593" b="20119"/>
          <a:stretch/>
        </p:blipFill>
        <p:spPr bwMode="auto">
          <a:xfrm>
            <a:off x="6728346" y="821226"/>
            <a:ext cx="1392072" cy="4897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855" y="359561"/>
            <a:ext cx="45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3C910"/>
                </a:solidFill>
                <a:latin typeface="Calibri" pitchFamily="34" charset="0"/>
                <a:cs typeface="Calibri" pitchFamily="34" charset="0"/>
              </a:rPr>
              <a:t>Pre &amp; Post Students Result</a:t>
            </a:r>
            <a:endParaRPr lang="en-IN" sz="2800" b="1" dirty="0">
              <a:solidFill>
                <a:srgbClr val="F3C91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47" y="1296538"/>
            <a:ext cx="59777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 Used Matrix Visual to Analyze Students Pre &amp; Post FEV Tutor’s Test Scores According to Students ID &amp; Subjects.</a:t>
            </a: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Extract the Overall Percentage Based on Pre &amp; Post Test, Which Test he/she Got a More Marks.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 Used Three Slicers, First Slicer Indicates the Benchmark Growth of Students.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Second Slicer Shows the Particular Subjects Marks, Students ID &amp; Performance.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And The Third Slicer Indicates Particular Students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    Overall Performance &amp; Information.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919415" y="5786650"/>
            <a:ext cx="1009934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Slicers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94376" y="5786650"/>
            <a:ext cx="19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Matrix Visual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20292" t="21893" r="33303" b="24853"/>
          <a:stretch/>
        </p:blipFill>
        <p:spPr bwMode="auto">
          <a:xfrm>
            <a:off x="181970" y="600501"/>
            <a:ext cx="3837297" cy="27988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50" y="163773"/>
            <a:ext cx="31890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3C910"/>
                </a:solidFill>
                <a:latin typeface="Calibri" pitchFamily="34" charset="0"/>
                <a:cs typeface="Calibri" pitchFamily="34" charset="0"/>
              </a:rPr>
              <a:t>FEV Tutor’s Placements 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3386750"/>
            <a:ext cx="2879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Stacked Column Chart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22787" t="25148" r="38293" b="28106"/>
          <a:stretch/>
        </p:blipFill>
        <p:spPr bwMode="auto">
          <a:xfrm>
            <a:off x="8175007" y="4107977"/>
            <a:ext cx="3893701" cy="2379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17616" y="3624323"/>
            <a:ext cx="240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3C910"/>
                </a:solidFill>
                <a:latin typeface="Calibri" pitchFamily="34" charset="0"/>
                <a:cs typeface="Calibri" pitchFamily="34" charset="0"/>
              </a:rPr>
              <a:t>Pre &amp; Post Grade Level </a:t>
            </a:r>
            <a:endParaRPr lang="en-US" b="1" dirty="0">
              <a:solidFill>
                <a:srgbClr val="F3C91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99117" y="6487947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Line Chart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3162" y="1246832"/>
            <a:ext cx="735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 Used Stacked Column Chart for Indicating Pre &amp; Post FEV Tutor’s Placements.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195" y="4974796"/>
            <a:ext cx="73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FEV Tutor’s Students Pre &amp; Post Test’s Grade Level by Using Line Chart.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l="19128" t="22485" r="36796" b="25740"/>
          <a:stretch/>
        </p:blipFill>
        <p:spPr bwMode="auto">
          <a:xfrm>
            <a:off x="7833816" y="368490"/>
            <a:ext cx="4234894" cy="2511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/>
          <a:srcRect l="26778" t="24852" r="38792" b="26036"/>
          <a:stretch/>
        </p:blipFill>
        <p:spPr bwMode="auto">
          <a:xfrm>
            <a:off x="7933439" y="3942131"/>
            <a:ext cx="4107975" cy="2647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39284" y="3542021"/>
            <a:ext cx="297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3C910"/>
                </a:solidFill>
                <a:latin typeface="Calibri" pitchFamily="34" charset="0"/>
                <a:cs typeface="Calibri" pitchFamily="34" charset="0"/>
              </a:rPr>
              <a:t>Enrolled Students</a:t>
            </a:r>
            <a:endParaRPr lang="en-IN" sz="2000" b="1" dirty="0">
              <a:solidFill>
                <a:srgbClr val="F3C91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9062" y="6556556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Calibri" pitchFamily="34" charset="0"/>
                <a:cs typeface="Calibri" pitchFamily="34" charset="0"/>
              </a:rPr>
              <a:t>Funnel Visual</a:t>
            </a:r>
            <a:endParaRPr lang="en-IN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4" y="0"/>
            <a:ext cx="2088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3C910"/>
                </a:solidFill>
                <a:latin typeface="Calibri" pitchFamily="34" charset="0"/>
                <a:cs typeface="Calibri" pitchFamily="34" charset="0"/>
              </a:rPr>
              <a:t>Students by Schools</a:t>
            </a:r>
            <a:endParaRPr lang="en-IN" b="1" dirty="0">
              <a:solidFill>
                <a:srgbClr val="F3C91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91532" y="2848549"/>
            <a:ext cx="1627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Clustered Bar Chart</a:t>
            </a:r>
            <a:endParaRPr lang="en-IN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46" y="655093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Indicates How Many Students Belong to the Particular Schools by Using Clustered Bar Chart.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546" y="4388725"/>
            <a:ext cx="7219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FEV Tutor’s Enrolled Students, How Many Student’s Belong to the Non-FEV User, Partial Year User &amp; Full Year User.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218" y="545909"/>
            <a:ext cx="40806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rgbClr val="F3C910"/>
                </a:solidFill>
                <a:latin typeface="Calibri" pitchFamily="34" charset="0"/>
                <a:cs typeface="Calibri" pitchFamily="34" charset="0"/>
              </a:rPr>
              <a:t>CONCLUTION</a:t>
            </a:r>
            <a:endParaRPr lang="en-IN" sz="3400" b="1" dirty="0">
              <a:solidFill>
                <a:srgbClr val="F3C91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48" y="1787857"/>
            <a:ext cx="95534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FEV Tutor has Proven to be a Valuable Resource for Achieving Academic Success. Its Personalized Approach to Learning and Targeted Support Contribute Significantly to improved Academic Performance.</a:t>
            </a:r>
          </a:p>
          <a:p>
            <a:pPr algn="just"/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Students Engage with the Platform, they Benefits from Tailored Assistance, Fostering a Deeper Understanding of Subjects and Enhancing Overall Educational Outcomes.</a:t>
            </a: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032" y="2347415"/>
            <a:ext cx="3766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3C910"/>
                </a:solidFill>
                <a:latin typeface="Calibri" pitchFamily="34" charset="0"/>
                <a:cs typeface="Calibri" pitchFamily="34" charset="0"/>
              </a:rPr>
              <a:t>Thank You</a:t>
            </a:r>
            <a:endParaRPr lang="en-IN" sz="4800" b="1" dirty="0">
              <a:solidFill>
                <a:srgbClr val="F3C91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392</Words>
  <Application>Microsoft Office PowerPoint</Application>
  <PresentationFormat>Custom</PresentationFormat>
  <Paragraphs>74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Custom Design</vt:lpstr>
      <vt:lpstr>Concourse</vt:lpstr>
      <vt:lpstr>Academic Success with FEV Tutor 2022-2023</vt:lpstr>
      <vt:lpstr>PowerPoint Presentation</vt:lpstr>
      <vt:lpstr>Page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shree</cp:lastModifiedBy>
  <cp:revision>42</cp:revision>
  <dcterms:created xsi:type="dcterms:W3CDTF">2016-09-04T11:54:55Z</dcterms:created>
  <dcterms:modified xsi:type="dcterms:W3CDTF">2024-01-28T12:46:16Z</dcterms:modified>
</cp:coreProperties>
</file>