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4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a948773-20c2-4252-90ea-f596bda4e0b7}">
  <we:reference id="WA200003233" version="2.0.0.3" store="en-US" storeType="OMEX"/>
  <we:alternateReferences/>
  <we:properties>
    <we:property name="Microsoft.Office.CampaignId" value="&quot;none&quot;"/>
    <we:property name="reportUrl" value="&quot;/groups/207fa3c0-9422-42ea-972b-c10ed1d698fb/reports/5d2bbe7a-4142-4708-890e-3e8748f33799/ReportSection?bookmarkGuid=5b45d0c7-6e88-4c42-9824-fa4aab650b27&amp;bookmarkUsage=1&amp;ctid=a8eec281-aaa3-4dae-ac9b-9a398b9215e7&amp;fromEntryPoint=export&quot;"/>
    <we:property name="reportState" value="&quot;CONNECTED&quot;"/>
    <we:property name="creatorTenantId" value="&quot;a8eec281-aaa3-4dae-ac9b-9a398b9215e7&quot;"/>
    <we:property name="reportEmbeddedTime" value="&quot;2022-11-14T05:22:29.121Z&quot;"/>
    <we:property name="creatorSessionId" value="&quot;c014c836-0428-4c2a-b71f-4b14ed7efef9&quot;"/>
    <we:property name="creatorUserId" value="&quot;10032001F00D303D&quot;"/>
    <we:property name="reportName" value="&quot;rbc_churn&quot;"/>
    <we:property name="isFiltersActionButtonVisible" value="true"/>
    <we:property name="initialStateBookmark" value="&quot;H4sIAAAAAAAAA+1abU/bSBD+K5GlU79EJ9v76n6DwPWqFooAVTqdqmh2dxbcGm9kO5RcxX+/XTvQAqEJkHApuW/2rj078zyzszNjf4tMXo8KmOzDGUavo23nvpxB9aVHon5UTsc+fHi3t3X4bri/tbfrh92oyV1ZR6+/RQ1UJ9h8zOsxFEGCH/z7Uz+CojiAk3BnoaixH42wql0JRf4Pdg/7qaYa42U/wotR4SoIIo8aaDCIPfeP+3u/dvJ7UAR0k5/jEeqmGz3Ekauaq/t+VHdXrUo354KwdsGBKxvISy84jDEEpJwQpTjEiYQ0QxXGbV4000fUZPdiVHl7vJWTUcBhy5xDqdFErdIV1vV0hT2Eely1mu/emDhy40rjIdp2qmzyZuLlDKDQ4wI6jS89BAeV8wC1c1utpb3BuG7cWdAkzJ+6r4MKPTYmeh1ffvIjdV6eFFMov9t43OmpoQo6OvXZgxBs8S+4ymC1PWnN2cmrK3TS/i2NV2uK190/I2OaJlZbkmptVUaNpnwtwD92DRQvAvu7lnTQMyXSTMmUWZPFGhIquV4L6N+W8HI8f6YxHQFc2MRyIKlFbrUxscnYWhDgYTZ50xt4BHt/usL82gzMtqajgBrFBVdWUJn57aBiKbK1oGDflb2XRcP9FnVUKJL4A5gRobllkApLhFgLKnYvgsovIBTdMaQDPqZKZcYqLSGWCSWZomYtgD/EkKW9COhnmHKV/0htU80sSilM7K/T9gz4qVENXjTKXdy0K0hLKBMSLJcWGI+F0UrrudLyM5+e35VFFUVhhGaZZgCIDBMyV1Z9CqMZsjKuaJyAYMgSxiBWQJ+QYg9cMT4rF6Vlx/vKHtR+nduk/IVQzfCp/rUGAz904qpce0tXpcSer0VOe23F9Qj3rotce5k/Ah55/zppndZAAy2go265HLt5Z9ppbPH+Fr3PvVqd7I9QjIPYVzv+DeO+lq+Co05dtctjvOqff6iw2jfqdpUl0/Kp80IqLadMSgJEUoKxTuxcz1keb2/QnVQwOp3cVvJ64r3T7ZbfLPYehEvHpETFNOEkCwVHmmaG6fnHzPKYDIffVfiddTBOV5psFo8PQKVjkRAJKSG+UvfJchzIZPCs+7E0dzXtRjeTwQUR6dhLiaBCkjicwWCsVJQ/J3td+h+y/zs12kZytxAeHXNItE/OdUYl4SpNhGWIz8hc17+7L1JMZzeSwwci07EZJxQt+uAJysY8QyU1/QXy4TVpej+vQgt1I59Xpfm96QX0WWoB859D8vQmTZGXOCjGwUQ0HTgDd6bc4BSqZg1aCDM/odwTza4DzsrqMiSccRVTX9nzWFKZoH1C7/r/iv7aDQ+23w4HH4cJ90c953K4m4idIWV0e+hv6TD9Ix1QEe9uyUFy2ylnuoJeuSsIEifE8JgQ4Ik1xMRPcYXnjAmr8ItVVSjGleNmXWLRjE7y8iPRwpVN/+q/he9ZYXSaG4Oh+RD2BU3RWquM5ibJRCoTIJvroNtQfhkOTsdVec+HskP/wKNa7VeH5zZUG+WoiyLahUubSZMwyangCZiYigTmdzRfrDeupiWwecHyAa0EKkFQxRmKhDPl8wwr5rcS1swBf51K9EUV57/1nO0Fmh5VYY3yc9ccgypwDXblQ8qpQ/d1hZ+4YiGEUcgRUiK19HWVnf9x9DnygSMooJr03lRuPNqspt7CmHQMJswQJoxJYgCUlhDLkyDvcR/xhUyUhpimWchas5gZuR7/5S0jPi+Lh2Msg1WP8MqmQjyD0ULFc0fzMv3nWu/Oc7QAYhRLM5CMQaZShXKu56jpf9n7cJ6fQOOquz5ELdVpxiQw5NJSISVL58qF1vDtcdO0P1LfENlKnbWP3bipR6DxAEqcsZ89++ALNjNnT7e/hnfVmlcpD0fEz18IP4xfb//Ly38BCss8ZbsuAAA=&quot;"/>
    <we:property name="bookmark" value="&quot;H4sIAAAAAAAAA+1abU/bSBD+K5GlU79EJ6/31XwrgetVaisEqNLpVKHZ3Vlwa7yR7VByFf+9uzbQAuESIOFSct/iXWc88zzP7s6M/S2xRTMuYfoBTjHZSra9/3IK9ZcBTYZJdXPMSofW0owLAKDWZk6QcJcft4WvmmTrW9JCfYztx6KZQBkNhsG/Pw0TKMs9OI5XDsoGh8kY68ZXUBb/YH9zmGrrCV4MEzwfl76GaPKghRaj2bNwe7gOrpDfo19g2uIMD9C0/eg+jn3dXl0Pk6b/1bl0cy4a6x448lULRRUMxzGOgExQqrWAlCjIctRx3BVle3mLnu6ej+sQT4hyOo6wvLZnUBm0Sed0jU1z+YT3CM2k7jzfvTFx4Ce1wX103VTVFu002BlBaSYl9B5fBAj2ah8A6uZed5EORpOm9afRkzh/4r+OagzY2GQrvfgURpqiOi4vofwR42Hvp4E6+uj15wBCjCX8wdcW6+1pF85OUV+hkw1vebzaUILv4R6Vsow442hmjNM5s4aJtQD/0LdQvgjs70bSQ8+1zHKtMu5snhogTAmzFtC/reDlKH9mMD0BQjriBNDMoXDG2tTmfC0ICDDboh2MAoKDP31pf20GZkfTU8CsFlJoJ5nKw3LQqZL5WlDwwVeDl0XD/RH1VGhKwgHMqTTCcciko1KuBRW759HlF7AV3QmkBz5lWufWaaMgVYTRXDO7FsDvY8zSXgT0M0K5yn+UcZnhDpWSNg2/s+4M+NegWjxvtT+/GVe0RhiXCpxQDrhIpTXamLnWitOQnt+1xTRDaaXhueEAiBwJnWurOYHxDFu50CwlIDlywjmkGtgTUuyRLyen1aK07AStvIcmPOc2KX8h1DM0Nbz2YBSGjn1dmBDpqpx4H2qRk0FXgD1C3k1ZmGDzZ8CToK/jTrQWWugAHfePK7Cf97abxg7vb8m7IrjV2/4I5SSafbUT/mH91+pVFOqlVPs8Jrj++acKq/tH0z1lybR86lXIlBOMK0WBKkYxNcTNVc7yeHuD/riG8cn0tpPXE++86Zb8ZrH3IFx6JhVqbqigeSw4siy33Mw/ZpbHZDz8rrbfWQfj5ZOmm8XjA1DpWaRUQUZpqNRDspxGMjk863qs7F1P+9HNZHBBRHr2MiqZVDSNZzBYpzQTz8len/7H7P9OjbaR3C2ER88cUhOSc5MzRYXOiHQc8RmZ6/t39+0Ul7MbyeEDkenZTAlDh2HzBO1SkaNWhv0C+fCaNL2f16GFupHP69L83vQC/iy1gPnPIXl6k6YsKhyVkxgi2h6ckT/VfnQCdbsGLYSZr1Du2c2uN5yV1WVIBRc6ZaGyF6liiqB7Qu/6/4r+WoZ722+PRh+PiAhHvRDqaJfInSPG2fZRuGRH2R/ZiMl097UakduinCkFs3IpSJoSakVKKQjiLLXpU6TwnHvCKnSxqgrF+mrSrsteNKOTvPydaOHKZnj1GcOPrDA5KazF2HyI64Jl6JzT1ghLcpkpAnRzBboN1Zej0cmkru55UbYfbnhUq/3q8NyGeqOEuiii/XbpcmUJV4JJQcCmTBKY39F8sWpcTUtg8zbLB7QSmALJtOAoieA65BlOzm8lrJkAf51K9EUV578NvBtEmh5VYY2LM98egi5xDVblQ8qpff91ha+4Uiml1SgQMqqMCnWVm/9y9DnygQMooZ4O3tR+Mt6spt7CmPQMEm4pl9aSFACVozR+G7v12Jf4UhFtIGVZHrPWPOVWrcd3ecvYn5fFwyFWMapHqLKtEU9hvFDx3NO8TP1c+90rx0igVvMsB8U55DrTqOYqR19+kv0BzopjaH19V0PMMZPlXAFHoRyTSvFsrl3oAt+etG33IfUNk53VWevYT9pmDAb3oMIZ6zmwD6Fgs3PWdPdp+PVyvrj4DroW9IGaLgAA&quot;"/>
    <we:property name="embedUrl" value="&quot;/reportEmbed?reportId=5d2bbe7a-4142-4708-890e-3e8748f33799&amp;groupId=207fa3c0-9422-42ea-972b-c10ed1d698fb&amp;w=2&amp;config=eyJjbHVzdGVyVXJsIjoiaHR0cHM6Ly9XQUJJLVVTLU5PUlRILUNFTlRSQUwtRi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e3d85778-e379-4978-b9de-7871dfdac63c&quot;"/>
    <we:property name="pageName" value="&quot;ReportSection&quot;"/>
    <we:property name="pageDisplayName" value="&quot;Overview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bf1b137-da5e-42ae-a8e8-620f8ea51dd2}">
  <we:reference id="WA200003233" version="2.0.0.3" store="en-US" storeType="OMEX"/>
  <we:alternateReferences/>
  <we:properties>
    <we:property name="Microsoft.Office.CampaignId" value="&quot;none&quot;"/>
    <we:property name="reportUrl" value="&quot;/groups/207fa3c0-9422-42ea-972b-c10ed1d698fb/reports/5d2bbe7a-4142-4708-890e-3e8748f33799/ReportSection8261144a01c0e3fb2e23?bookmarkGuid=75708726-43d3-4328-b9fb-67526a5dd0a4&amp;bookmarkUsage=1&amp;ctid=a8eec281-aaa3-4dae-ac9b-9a398b9215e7&amp;fromEntryPoint=export&quot;"/>
    <we:property name="reportState" value="&quot;CONNECTED&quot;"/>
    <we:property name="creatorTenantId" value="&quot;a8eec281-aaa3-4dae-ac9b-9a398b9215e7&quot;"/>
    <we:property name="reportEmbeddedTime" value="&quot;2022-11-14T05:24:17.493Z&quot;"/>
    <we:property name="creatorSessionId" value="&quot;4013e223-922c-40ed-afe8-cccc5597d8f2&quot;"/>
    <we:property name="creatorUserId" value="&quot;10032001F00D303D&quot;"/>
    <we:property name="reportName" value="&quot;rbc_churn&quot;"/>
    <we:property name="isFiltersActionButtonVisible" value="true"/>
    <we:property name="initialStateBookmark" value="&quot;H4sIAAAAAAAAA9VXbW+bMBD+K5WlfYsmIMZAvyU0m6Yta9VOlaapig5zJHQUI2PaZFX++84me2kzNVu1dlk+EHy27557/Phsblletk0Fq/dwheyQjZX6fAX688GQDVi9sR0fv52OTt/O3o+mEzKrxpSqbtnhLTOg52jOy7aDynog46eLAYOqOoG5bRVQtThgDepW1VCVX7AfTF1Gd7geMFw2ldJgXZ4ZMGjdXtNwalNs/6UFAtKU13iG0vTWU2yUNpt2HAjf5xw8X3o4LLIAAzun7XsdzN3jbVAHLFW1gbImANYGsSj8mA9RyMyPMlFEYWjtRVmZzZBsNVk2mvImNlaN5WuUX0MtMWcuOY1tn8stS1XVXbm3yR37meq0xFMsXFdtSrMiN0dExhRaisPWxNOJVsSi6/mI0NsW6ibVSONyduitB7sRTBHaTuPvQkihkl0FPY/3QKSLTtcHLx7EkZJprnQpoXoyMqa0YIsDJ99tKBdkact6Xm1k92OdP/QIm/JamQ+QVWiFnV2SROyqrr9pjgJd/iwkddO6pf7LS0l7pvf4d73f4eZibXtFEOZBkXAhMogjKCKegPX2IEsGlyZTy7sUWW8e+ZLhMIZEcM/LQikyvtMbOD7HnTGU1ZbLOMl56EUikYBhHucISfz4Lfcsgt+psjl08y2BKZ2jHq9cGkel/lbcgsE9pE+SglUDcZUnAsMIQh5EGMVxEXn5XnA9cpvvIO1ao64skuepMq9RzTU0i9V9PN873inpED+u1mC6AG32QAi/4NfWoF/WvA29q0dUpj/is69PVJTiIKEHLwQPQyxkHOyU5J4o4HkP4MmyNA/ukP9JkFvJ7Ikcw9yj4lgMPaRzCaXPwzzbecC1C2hw+2SLgAtM8nhYJHT6elL4wW5p//vL5P5f4k7Gb2bp+cwXCY+FiGcTPzqa8ZCPZ9Tks+BVkPLIm4zi1P+tW558vMR23/TW7vczDEaSn7tdpDrTNiDxBGp0wZt+foluHHEPdY755l3b/3clxeo5OYeqs3S4by7mghBNpb3bPjzBfokxB8uh+wphMk/nFA4AAA==&quot;"/>
    <we:property name="bookmark" value="&quot;H4sIAAAAAAAAA9VXUW/TMBD+K1Mk3iqUpI7j7G3NCkJiaGJoEkJTdbEvbSCLI8cZLVP/O2enA7aidUxjlD608fly993nz2f3OlBV19awegeXGBwGE62/XIL5cjAORkFz2xZxVigQLGSg0kSi4CoiL93aSjddcHgdWDBztOdV10PtApLx08UogLo+hbkblVB3OApaNJ1uoK6+4eBMU9b0uB4FuGxrbcCFPLNg0YW9IncaE5TopcMF0lZXeIbSDtb32GpjN2MR8yhiDMJIhjguixhj9043zHqYu/1dUg8s142FqiEAzgaCl5FgY+SyiNKCl2mSOHtZ1XbjUqymy9ZQ3cTGqnX0HakraCSqwBdnsBtquQ5yXfeX/ml6y36meyPxPZZ+qrGVXVGYYyLjBDrKE6yJp1OjiUU/8xFhsC3019wg+angMFyPdiM4Qeh6gw+FkEMt+xoGHu+AyBe9aQ5e3IsjJ9Ncm0pC/dfIOKEFWxx4NW9DuSBLVzXzeiO7n+v8YUDYVlfafoCiRifs4jNJxK3q+kZzlOjzr0LSXzu/1E+8lLRnhohPG/0WNxdrN8vjRMVlxjgvQKRQpiwDF+1eliwubaGXtyly0UKKJZOxgIyzMCwSyQu2Mxp4Pie9tVTVVkiRKZaEKc8kYKKEQsjE47fcswh+p8rm0M+3BKaNQjNZ+TKOK3PT3OLRHaR/pQSnBuJKZRyTFBIWp5gKUaah2guuj/zmO8j7zupLh+R5usxr1HMD7WJ1F8+PibdaesSP6zWYL8DYPRDCb/h1Pei3PW9D7+oRnemP+Bz6EzUlEWf0xUrOkgRLKeKdktwTBTzvATxdVvbeHfI/CXKrmD2RY6JCao7lOEQ6l1BGLFHFzgOuW0CL2ydbCoxjpsS4zOj0DSWP4t3S/veXyf2/xJ1O3szy81nEMyY4F7NplB7PWMImMxqyWfwqzlkaTo9EHj3olicfL7HdN721//wKIyDJz/0u0r3tWpB4Cg365O3wfoXej7iHRqHaPBv3+7aiXAMn51D3jg7/nyvwaXy27874AojzDQAA&quot;"/>
    <we:property name="embedUrl" value="&quot;/reportEmbed?reportId=5d2bbe7a-4142-4708-890e-3e8748f33799&amp;groupId=207fa3c0-9422-42ea-972b-c10ed1d698fb&amp;w=2&amp;config=eyJjbHVzdGVyVXJsIjoiaHR0cHM6Ly9XQUJJLVVTLU5PUlRILUNFTlRSQUwtRi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e3d85778-e379-4978-b9de-7871dfdac63c&quot;"/>
    <we:property name="pageName" value="&quot;ReportSection8261144a01c0e3fb2e23&quot;"/>
    <we:property name="pageDisplayName" value="&quot;Churn %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Prajwal S</cp:lastModifiedBy>
  <cp:revision>3</cp:revision>
  <dcterms:created xsi:type="dcterms:W3CDTF">2018-06-07T21:39:02Z</dcterms:created>
  <dcterms:modified xsi:type="dcterms:W3CDTF">2022-11-14T05:26:30Z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