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PBI_CV_16948668_E17D_454B_8664_2F2C470EA8C1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Exit Customers by Credit Card Holders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Exits by the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Exit Customers by Tenure (years)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Ctrl+Click to 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Churn % over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Active Customers by Geography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Exit Customers by Geography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Click Play to view 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d2bbe7a-4142-4708-890e-3e8748f3379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dc77392fd0c487c" /><Relationship Type="http://schemas.openxmlformats.org/officeDocument/2006/relationships/slideLayout" Target="/ppt/slideLayouts/slideLayout8.xml" Id="R0938f7bb3b44417f" /><Relationship Type="http://schemas.openxmlformats.org/officeDocument/2006/relationships/hyperlink" Target="https://app.powerbi.com/groups/me/reports/5d2bbe7a-4142-4708-890e-3e8748f33799/?pbi_source=PowerPoint" TargetMode="External" Id="RelId0" /><Relationship Type="http://schemas.openxmlformats.org/officeDocument/2006/relationships/image" Target="/ppt/media/image4.png" Id="imgId3101489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c65ef8d59a24c1e" /><Relationship Type="http://schemas.openxmlformats.org/officeDocument/2006/relationships/slideLayout" Target="/ppt/slideLayouts/slideLayout8.xml" Id="Rd38bf7ee4d1d4d93" /><Relationship Type="http://schemas.openxmlformats.org/officeDocument/2006/relationships/hyperlink" Target="https://app.powerbi.com/groups/me/reports/5d2bbe7a-4142-4708-890e-3e8748f33799/?pbi_source=PowerPoint" TargetMode="External" Id="RelId1" /><Relationship Type="http://schemas.openxmlformats.org/officeDocument/2006/relationships/image" Target="/ppt/media/image5.png" Id="imgId3101489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rbc_churn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11/14/2022 5:26:17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11/14/2022 2:58:53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card ,card ,textbox ,image ,shape ,slicer ,slicer ,slicer ,slicer ,slicer ,slicer ,lineClusteredColumnComboChart ,PBI_CV_16948668_E17D_454B_8664_2F2C470EA8C1 ,donutChart ,clusteredBarChart ,Exit Customers by Credit Card Holders ,% of Exits by the year ,slicer ,textbox ,Exit Customers by Tenure (years) ,Ctrl+Click to view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148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hurn % over time ,textbox ,actionButton ,gauge ,Active Customers by Geography ,Exit Customers by Geography ,shape ,Click Play to view  tren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148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Churn %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