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Project: Bank loan of customers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Datasets: Finance_1.xlsx &amp; Finance_2.xlsx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Excel file has 39k+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46847" y="1308847"/>
            <a:ext cx="112327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Grade and sub grade wise revol_bal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State wise and month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Home ownership Vs last payment date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FB3F53-7366-81EB-12CA-681052682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468353"/>
              </p:ext>
            </p:extLst>
          </p:nvPr>
        </p:nvGraphicFramePr>
        <p:xfrm>
          <a:off x="838200" y="1825625"/>
          <a:ext cx="9218545" cy="226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3527289563"/>
                    </a:ext>
                  </a:extLst>
                </a:gridCol>
                <a:gridCol w="2135505">
                  <a:extLst>
                    <a:ext uri="{9D8B030D-6E8A-4147-A177-3AD203B41FA5}">
                      <a16:colId xmlns:a16="http://schemas.microsoft.com/office/drawing/2014/main" val="537779008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74274932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815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Feb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 PM – 9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71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22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nd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Feb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 PM – 9 PM</a:t>
                      </a:r>
                      <a:endParaRPr lang="en-IN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536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29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Feb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 PM – 9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91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Mar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 PM – 9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21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14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Mar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 PM – 9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8268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D64AFD8-1FFD-B3AF-AE9E-AAE599F42CC9}"/>
              </a:ext>
            </a:extLst>
          </p:cNvPr>
          <p:cNvSpPr/>
          <p:nvPr/>
        </p:nvSpPr>
        <p:spPr>
          <a:xfrm>
            <a:off x="4062933" y="841035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108664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152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SURAJ ANIK MEHTA</cp:lastModifiedBy>
  <cp:revision>25</cp:revision>
  <dcterms:created xsi:type="dcterms:W3CDTF">2022-01-08T11:53:28Z</dcterms:created>
  <dcterms:modified xsi:type="dcterms:W3CDTF">2024-02-15T15:17:38Z</dcterms:modified>
</cp:coreProperties>
</file>