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  <p:sldMasterId id="2147483677" r:id="rId3"/>
    <p:sldMasterId id="2147483689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erriweather Sans" panose="020B060402020202020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6KxFXxqiFWMX+dElIV0JYWs+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5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5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5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6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450375" y="2481875"/>
            <a:ext cx="8986800" cy="18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PROJECT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&lt;team name&gt;</a:t>
            </a:r>
            <a:endParaRPr sz="24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&lt;Mentor 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&lt;DD/MMM/YY&gt;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"/>
          <p:cNvSpPr txBox="1"/>
          <p:nvPr/>
        </p:nvSpPr>
        <p:spPr>
          <a:xfrm>
            <a:off x="2696901" y="5266481"/>
            <a:ext cx="33566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filled by Project group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0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10"/>
          <p:cNvCxnSpPr/>
          <p:nvPr/>
        </p:nvCxnSpPr>
        <p:spPr>
          <a:xfrm rot="10800000" flipH="1">
            <a:off x="173620" y="3429000"/>
            <a:ext cx="8819909" cy="897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10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0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906" y="2498877"/>
            <a:ext cx="8773064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1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"/>
          <p:cNvSpPr txBox="1"/>
          <p:nvPr/>
        </p:nvSpPr>
        <p:spPr>
          <a:xfrm>
            <a:off x="3170923" y="1146358"/>
            <a:ext cx="192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7220410" y="878913"/>
            <a:ext cx="192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1"/>
          <p:cNvSpPr txBox="1"/>
          <p:nvPr/>
        </p:nvSpPr>
        <p:spPr>
          <a:xfrm>
            <a:off x="130889" y="1326408"/>
            <a:ext cx="114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2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2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3632940"/>
            <a:ext cx="897904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 / Genuine warranty and to understand important factors associated with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-20236" y="1518274"/>
            <a:ext cx="774346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warranty cost and not sure if all the claims are genuine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0" y="2903091"/>
            <a:ext cx="25695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"/>
          <p:cNvSpPr txBox="1"/>
          <p:nvPr/>
        </p:nvSpPr>
        <p:spPr>
          <a:xfrm>
            <a:off x="127323" y="856527"/>
            <a:ext cx="14699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195" y="3149341"/>
            <a:ext cx="8875681" cy="168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"/>
          <p:cNvSpPr txBox="1"/>
          <p:nvPr/>
        </p:nvSpPr>
        <p:spPr>
          <a:xfrm>
            <a:off x="0" y="568217"/>
            <a:ext cx="15394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 txBox="1"/>
          <p:nvPr/>
        </p:nvSpPr>
        <p:spPr>
          <a:xfrm>
            <a:off x="185195" y="937549"/>
            <a:ext cx="54169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1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"/>
          <p:cNvSpPr txBox="1"/>
          <p:nvPr/>
        </p:nvSpPr>
        <p:spPr>
          <a:xfrm>
            <a:off x="267129" y="511604"/>
            <a:ext cx="25802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7111" y="1978582"/>
            <a:ext cx="6700233" cy="321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1234" y="5424609"/>
            <a:ext cx="7552766" cy="1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(4:3)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Verdana</vt:lpstr>
      <vt:lpstr>Arial</vt:lpstr>
      <vt:lpstr>Calibri</vt:lpstr>
      <vt:lpstr>Merriweather Sans</vt:lpstr>
      <vt:lpstr>Century Gothic</vt:lpstr>
      <vt:lpstr>Noto Sans Symbols</vt:lpstr>
      <vt:lpstr>Perception</vt:lpstr>
      <vt:lpstr>Office Theme</vt:lpstr>
      <vt:lpstr>Custom Design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saidhanyamirra@outlook.com</cp:lastModifiedBy>
  <cp:revision>1</cp:revision>
  <dcterms:created xsi:type="dcterms:W3CDTF">2012-08-17T07:00:49Z</dcterms:created>
  <dcterms:modified xsi:type="dcterms:W3CDTF">2023-02-03T11:53:49Z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