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71C1B-1A05-4C5F-BC58-0E5218FC12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DF87C9-4EEA-4227-B97D-EAC23C772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05A19D-B7FD-442B-BE53-58B9DC2290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83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05AE4457-780F-4CC7-ADEE-0CD8F80ACDB1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2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4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5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6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DA81BA1D-C5AF-47CD-97EA-7264F73790B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59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7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8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9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36DA389B-BDC2-4349-9170-57122045325D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0000" y="1928520"/>
            <a:ext cx="9000000" cy="136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800" spc="-1" strike="noStrike">
                <a:solidFill>
                  <a:srgbClr val="000000"/>
                </a:solidFill>
                <a:latin typeface="Arial"/>
              </a:rPr>
              <a:t>InternshipStudio</a:t>
            </a:r>
            <a:br>
              <a:rPr sz="4800"/>
            </a:br>
            <a:r>
              <a:rPr b="1" lang="en-IN" sz="4800" spc="-1" strike="noStrike">
                <a:solidFill>
                  <a:srgbClr val="000000"/>
                </a:solidFill>
                <a:latin typeface="Arial"/>
              </a:rPr>
              <a:t>Internship for Ethical Hacking</a:t>
            </a:r>
            <a:endParaRPr b="1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TASK - 2</a:t>
            </a:r>
            <a:endParaRPr b="1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2000" y="569520"/>
            <a:ext cx="9900000" cy="5046480"/>
          </a:xfrm>
          <a:prstGeom prst="rect">
            <a:avLst/>
          </a:prstGeom>
          <a:ln w="18000">
            <a:noFill/>
          </a:ln>
        </p:spPr>
      </p:pic>
      <p:sp>
        <p:nvSpPr>
          <p:cNvPr id="199" name=""/>
          <p:cNvSpPr txBox="1"/>
          <p:nvPr/>
        </p:nvSpPr>
        <p:spPr>
          <a:xfrm>
            <a:off x="3780000" y="18000"/>
            <a:ext cx="2880000" cy="5155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SCREENSHOT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576000" y="900000"/>
            <a:ext cx="907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938" lnSpcReduction="10000"/>
          </a:bodyPr>
          <a:p>
            <a:pPr indent="0" algn="ctr">
              <a:spcAft>
                <a:spcPts val="1060"/>
              </a:spcAft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HOW THE VULNERABILITY WAS DETECTED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 the above given image the vulnerabilities are highlighted in blue, from which the critical one is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HTTP Secure Headers Vulnerability”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Here instead of using netsparker(tool not available as of now), the tool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wapiti3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(an open source web application testing tool)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 linux is used, which is run on the terminal. It scans the given website and finds the vulnerabilities on the web app.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Wapiti tool generates a report file in the local directory with the ‘.html’ extension.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504000" y="900000"/>
            <a:ext cx="907164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Vulnerability - “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HTTP secure headers”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following vulnerabilities are been observed over the website: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X-Frame-Options is not set”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. A header which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provides clickjacking protection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by not allowing iframes to load on the website.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X-XSS-Protection” is not set”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 header is designed to 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enables cross-site scripting (XSS) filter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 built into modern web browsers.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X-Content-Type-Options is not set”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 header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prevents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Internet Explorer and Google Chrome from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sniffing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a response away from the declared Content-Type.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Strict-Transport-Security is not set”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. A header is a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security enhancement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that restricts web browsers to access web servers solely over HTTPS. This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ensures connection cannot be establish through an insecure HTTP connection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 which could be susceptible to attacks.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3960000" y="45720"/>
            <a:ext cx="21600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REPORT</a:t>
            </a:r>
            <a:endParaRPr b="1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THREAT</a:t>
            </a:r>
            <a:endParaRPr b="1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Since the Security Options and Protection is disabled, over the web app, this can lead to the sniffing attacks, mis-configurations compatability issues, clickjacking, Man-in-the-Middle attack, information disclosure,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Anyone can hack the site and penetrate into the network and steal the credentials of the users which then can be used to exploit the user and do malicious activities.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SECURITY MEASURES</a:t>
            </a:r>
            <a:endParaRPr b="1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To mitigate the attacs on the headers, the proper configurations are needed, regular updates and testing, in depth defense and monitoring and logging.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One more security implementation can be done is setting up a honeypot in the network to monitor the malicious network activities early and prevent it.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2024-06-30T17:34:35Z</dcterms:created>
  <dc:creator/>
  <dc:description/>
  <dc:language>en-IN</dc:language>
  <cp:lastModifiedBy/>
  <dcterms:modified xsi:type="dcterms:W3CDTF">2024-06-30T20:48:25Z</dcterms:modified>
  <cp:revision>6</cp:revision>
  <dc:subject/>
  <dc:title>Beehive</dc:title>
</cp:coreProperties>
</file>