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83747F9-A3A1-49D0-987A-F27768EB43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5B52DD-D56F-4D60-BE00-B0BEC72FCF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20A976-C573-4134-8E8E-CB07299B37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4432D4-60F6-4DC8-AD1B-0F532A2FE6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549344-27C6-47E2-8E95-E19807CE34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87CB1A2-B9B1-4FBF-B762-B0EEBE1BC6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EEC9EB8-33B2-4639-BD07-BD4206ED87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18FBEE8-EEB8-49A7-9B9D-C262A971A8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914000"/>
            <a:ext cx="10854000" cy="1242000"/>
            <a:chOff x="-360000" y="4914000"/>
            <a:chExt cx="10854000" cy="1242000"/>
          </a:xfrm>
        </p:grpSpPr>
        <p:sp>
          <p:nvSpPr>
            <p:cNvPr id="3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83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65A35204-035B-41FE-AB80-57F7430B95B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12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4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5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6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F7B14450-665B-4AEE-B4BE-00F2007E2369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159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7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1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2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3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5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7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ftr" idx="8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 idx="9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426463DA-39AC-4063-A46C-DA617EA69AC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197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dt" idx="10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ftr" idx="11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sldNum" idx="12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54EE68BD-7B83-42EA-9E38-6907EC6263EC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23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dt" idx="13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ftr" idx="14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sldNum" idx="15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1CF52511-5986-4CE2-A9FF-EDC0C1F675F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273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9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0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dt" idx="16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ftr" idx="17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sldNum" idx="18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48DB958A-FD75-4AE2-AA56-A86652CDEBC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31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dt" idx="19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ftr" idx="20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sldNum" idx="21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D6516574-333E-438C-9F45-A31401B7E11F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349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1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8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3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8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0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1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2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3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4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5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6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7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dt" idx="22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ftr" idx="23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 type="sldNum" idx="24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917D0DB6-B565-40A0-AD45-D57D2A2E9B17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testasp.vulnweb.com/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40000" y="1928880"/>
            <a:ext cx="9000000" cy="136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800" spc="-1" strike="noStrike">
                <a:solidFill>
                  <a:srgbClr val="000000"/>
                </a:solidFill>
                <a:latin typeface="Arial"/>
              </a:rPr>
              <a:t>InternshipStudio</a:t>
            </a:r>
            <a:br>
              <a:rPr sz="4800"/>
            </a:br>
            <a:r>
              <a:rPr b="1" lang="en-IN" sz="4800" spc="-1" strike="noStrike">
                <a:solidFill>
                  <a:srgbClr val="000000"/>
                </a:solidFill>
                <a:latin typeface="Arial"/>
              </a:rPr>
              <a:t>Internship for Ethical Hacking</a:t>
            </a:r>
            <a:endParaRPr b="1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</a:rPr>
              <a:t>TASK - 3</a:t>
            </a:r>
            <a:endParaRPr b="1" lang="en-I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39960" y="-47880"/>
            <a:ext cx="10079640" cy="5666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40000" y="126000"/>
            <a:ext cx="900000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3300" spc="-1" strike="noStrike">
                <a:solidFill>
                  <a:srgbClr val="000000"/>
                </a:solidFill>
                <a:latin typeface="Arial"/>
              </a:rPr>
              <a:t>STEPS TO PERFORM XSS</a:t>
            </a:r>
            <a:endParaRPr b="1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40000" y="648000"/>
            <a:ext cx="900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Use Burpsuite to perform this task.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Open FireFox and set proxy settings as Burpsuite proxy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Visit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hlinkClick r:id="rId1"/>
              </a:rPr>
              <a:t>http://testasp.vulnweb.com/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search on the site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Try XSS script &lt;script&gt;alert(5)&lt;/script&gt; in the search box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Turn on intercept in Burpsuite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Forward in Burpsuite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Now forward the response to intruder in Burpsuite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 intruder section, post XSS scripts and click start attack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Check which XSS script intruded, copy the response of it and paste it in FireFox browser to check how it works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Here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&lt;script&gt;alert(5)&lt;/script&gt; works and gives response of script injection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75960" y="36000"/>
            <a:ext cx="9956520" cy="5598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44280" y="24120"/>
            <a:ext cx="10079640" cy="5666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44280" y="24120"/>
            <a:ext cx="10079640" cy="5666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44280" y="60120"/>
            <a:ext cx="10079640" cy="5666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39960" y="24120"/>
            <a:ext cx="10079640" cy="5666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116280" y="60120"/>
            <a:ext cx="9882360" cy="5555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39960" y="24120"/>
            <a:ext cx="10079640" cy="5666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2024-06-30T22:24:09Z</dcterms:created>
  <dc:creator/>
  <dc:description/>
  <dc:language>en-IN</dc:language>
  <cp:lastModifiedBy/>
  <dcterms:modified xsi:type="dcterms:W3CDTF">2024-06-30T22:48:47Z</dcterms:modified>
  <cp:revision>2</cp:revision>
  <dc:subject/>
  <dc:title>Beehive</dc:title>
</cp:coreProperties>
</file>