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5" r:id="rId5"/>
    <p:sldId id="269" r:id="rId6"/>
    <p:sldId id="266" r:id="rId7"/>
    <p:sldId id="257" r:id="rId8"/>
    <p:sldId id="264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86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CFC6-EEB7-4072-8DD6-BDEF6E3A0C3B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346-1583-49E3-91F2-A7FB1181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3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0A7A-514D-4F0B-A3E6-4D0714FB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0454-87CB-4175-8EB4-3DA41044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33" y="1719510"/>
            <a:ext cx="9448800" cy="2449817"/>
          </a:xfrm>
        </p:spPr>
        <p:txBody>
          <a:bodyPr>
            <a:normAutofit/>
          </a:bodyPr>
          <a:lstStyle/>
          <a:p>
            <a:r>
              <a:rPr lang="en-US" dirty="0"/>
              <a:t>Prajwal Patankar</a:t>
            </a:r>
          </a:p>
          <a:p>
            <a:r>
              <a:rPr lang="en-US" dirty="0"/>
              <a:t>33244</a:t>
            </a:r>
          </a:p>
          <a:p>
            <a:r>
              <a:rPr lang="en-US" dirty="0"/>
              <a:t>IT Department</a:t>
            </a:r>
          </a:p>
          <a:p>
            <a:r>
              <a:rPr lang="en-US" dirty="0"/>
              <a:t>Pune Institute of Computer Technology</a:t>
            </a:r>
          </a:p>
          <a:p>
            <a:endParaRPr lang="en-US" dirty="0"/>
          </a:p>
          <a:p>
            <a:r>
              <a:rPr lang="en-US" dirty="0"/>
              <a:t>SL-3 Assignment   [ HTML5 Basic Tags ]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5F5FE-C326-4B03-BF24-D5DAAF04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53" y="1805306"/>
            <a:ext cx="3645159" cy="22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1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E05C-1B21-4F15-8116-6C0E186B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7EC2-85A9-419D-B2AF-33C073FB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</a:t>
            </a:r>
          </a:p>
          <a:p>
            <a:r>
              <a:rPr lang="en-US" dirty="0"/>
              <a:t>This tag is used to create hyperlinks, to link one page to another.</a:t>
            </a:r>
          </a:p>
          <a:p>
            <a:r>
              <a:rPr lang="en-US" dirty="0"/>
              <a:t>Clicking on the link will open the page associated with it.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4E8488AB-03BD-4938-9889-7079159A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71444"/>
            <a:ext cx="4991797" cy="14956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08F53-7C9C-4F50-BB88-4BAA92E94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05" y="3890444"/>
            <a:ext cx="346758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9AA9-2F4C-4FD9-A64E-521D6016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D4D0-9DA8-45FA-A579-65CBEC35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2"/>
            <a:ext cx="10820400" cy="2150936"/>
          </a:xfrm>
        </p:spPr>
        <p:txBody>
          <a:bodyPr>
            <a:normAutofit/>
          </a:bodyPr>
          <a:lstStyle/>
          <a:p>
            <a:r>
              <a:rPr lang="en-US" dirty="0"/>
              <a:t>&lt;title&gt;</a:t>
            </a:r>
          </a:p>
          <a:p>
            <a:r>
              <a:rPr lang="en-US" dirty="0"/>
              <a:t>The title element contains the title of the page, which is displayed in the browser’s title bar on the top.</a:t>
            </a:r>
          </a:p>
          <a:p>
            <a:r>
              <a:rPr lang="en-US" dirty="0"/>
              <a:t>It is written inside the &lt;head&gt; … &lt;/head&gt; tag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8" name="Picture 7" descr="A picture containing screen, monitor, sitting, television&#10;&#10;Description automatically generated">
            <a:extLst>
              <a:ext uri="{FF2B5EF4-FFF2-40B4-BE49-F238E27FC236}">
                <a16:creationId xmlns:a16="http://schemas.microsoft.com/office/drawing/2014/main" id="{A9B090D0-1076-47EB-AA57-5518382B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45471"/>
            <a:ext cx="2676899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E6F28-1FFD-4DF7-8939-3EF61162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5" y="4395511"/>
            <a:ext cx="3715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6D3-1676-4F4B-8AEA-C9301391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68A0-157E-4F1F-AC37-741CFD77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&lt;body&gt; </a:t>
            </a:r>
          </a:p>
          <a:p>
            <a:r>
              <a:rPr lang="en-US" dirty="0"/>
              <a:t>The body tag appears usually after the head element.</a:t>
            </a:r>
          </a:p>
          <a:p>
            <a:r>
              <a:rPr lang="en-US" dirty="0"/>
              <a:t>It contains all the content of the webpage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3A5954-AD37-491A-B090-DD6D33419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78461"/>
            <a:ext cx="3648584" cy="159089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1B6D6F-3AF1-40BC-B46A-ED17E4047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75" y="3816408"/>
            <a:ext cx="344853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5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951C-0027-4EA1-A22A-B462947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AD2D-2793-4A4C-9990-4F4C85AB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It defines the header of a page and usually contains logo, search, navigation bar, etc.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6029E41-BFCA-432A-A9D9-256BE960E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30722"/>
            <a:ext cx="5134692" cy="17147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EBF4B-B924-4F1F-A117-FB2333C6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50" y="4149774"/>
            <a:ext cx="41915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BB04-D7CC-476F-BE98-2585BBF4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EFE9-20BB-46FC-B1E9-8B5CA19D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&lt;h1&gt;, &lt;h2&gt;, &lt;h3&gt;, &lt;h4&gt;, &lt;h5&gt;, &lt;h6&gt;, &lt;h7&gt;</a:t>
            </a:r>
          </a:p>
          <a:p>
            <a:r>
              <a:rPr lang="en-US" dirty="0"/>
              <a:t>Heading tags help us to break up our page into headings, subheadings, etc.</a:t>
            </a:r>
          </a:p>
          <a:p>
            <a:r>
              <a:rPr lang="en-US" dirty="0"/>
              <a:t>HTML supports 6 heading tags, h1 for most important heading, h2 for less important headings and so on.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22D4655-5108-45E2-9C4D-FF88A5BB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83295"/>
            <a:ext cx="3524742" cy="232442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4DD1E-EF3B-4DD5-8F01-A9B4D21E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58" y="3647028"/>
            <a:ext cx="2933483" cy="28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031D-5372-4C24-AEA6-73B076E6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F654-B8EF-4D69-B371-6A80EF2B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</a:t>
            </a:r>
          </a:p>
          <a:p>
            <a:r>
              <a:rPr lang="en-US" dirty="0"/>
              <a:t>It defines a paragraph</a:t>
            </a:r>
          </a:p>
          <a:p>
            <a:r>
              <a:rPr lang="en-US" dirty="0"/>
              <a:t>It adds a line break after a paragraph, thus separating 2 paragraphs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6916F3D3-4A98-4612-9178-5A90B2FCE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06622"/>
            <a:ext cx="6030167" cy="157184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B6A79-8624-411E-9073-C7020A035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09" y="3782798"/>
            <a:ext cx="4715533" cy="19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B4E8-E9BC-493D-A691-922075D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E4D-A332-4ADF-BB22-BEECF297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This tag is used to embed an image in HTML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5" name="Picture 4" descr="A picture containing sitting, screen, holding, room&#10;&#10;Description automatically generated">
            <a:extLst>
              <a:ext uri="{FF2B5EF4-FFF2-40B4-BE49-F238E27FC236}">
                <a16:creationId xmlns:a16="http://schemas.microsoft.com/office/drawing/2014/main" id="{78899095-43FB-4850-9702-3F9018DC5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7515"/>
            <a:ext cx="3324689" cy="1619476"/>
          </a:xfrm>
          <a:prstGeom prst="rect">
            <a:avLst/>
          </a:prstGeom>
        </p:spPr>
      </p:pic>
      <p:pic>
        <p:nvPicPr>
          <p:cNvPr id="7" name="Picture 6" descr="A picture containing person, holding&#10;&#10;Description automatically generated">
            <a:extLst>
              <a:ext uri="{FF2B5EF4-FFF2-40B4-BE49-F238E27FC236}">
                <a16:creationId xmlns:a16="http://schemas.microsoft.com/office/drawing/2014/main" id="{0C3C6727-CEB5-4405-8DAA-2E32A751D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62" y="3250664"/>
            <a:ext cx="4014765" cy="31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C1E3-C9B5-4030-92D8-52F563D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BE0E-2BAB-41EC-B0F7-39C597EA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This tag is used to insert a line break between 2 lines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0EA66FD1-4F7C-4096-A80F-A862DDA2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" y="4206622"/>
            <a:ext cx="4925112" cy="15432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FF5766-FAE7-4D22-A5BD-2A6C21DC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06" y="3530252"/>
            <a:ext cx="395342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B008-E7D9-446F-B3E4-BD5EA3C4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8536-A3C1-4479-A595-089EE3C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&lt;ul&gt; &lt;li&gt;</a:t>
            </a:r>
          </a:p>
          <a:p>
            <a:r>
              <a:rPr lang="en-US" dirty="0"/>
              <a:t>They are used to make lists of items.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 descr="A picture containing screen, phone, computer, table&#10;&#10;Description automatically generated">
            <a:extLst>
              <a:ext uri="{FF2B5EF4-FFF2-40B4-BE49-F238E27FC236}">
                <a16:creationId xmlns:a16="http://schemas.microsoft.com/office/drawing/2014/main" id="{B7538DD6-0F54-4138-8392-7B5CB1645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13260"/>
            <a:ext cx="3105583" cy="25054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009D32-1544-4326-A39B-7F0F6125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07" y="4206622"/>
            <a:ext cx="38867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92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278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 </vt:lpstr>
      <vt:lpstr>Title</vt:lpstr>
      <vt:lpstr>body</vt:lpstr>
      <vt:lpstr>Header</vt:lpstr>
      <vt:lpstr>heading</vt:lpstr>
      <vt:lpstr>Paragraphs</vt:lpstr>
      <vt:lpstr>images</vt:lpstr>
      <vt:lpstr>Line break</vt:lpstr>
      <vt:lpstr>lists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33244_Prajwal</dc:creator>
  <cp:lastModifiedBy>33244_Prajwal</cp:lastModifiedBy>
  <cp:revision>19</cp:revision>
  <dcterms:created xsi:type="dcterms:W3CDTF">2020-07-18T09:53:56Z</dcterms:created>
  <dcterms:modified xsi:type="dcterms:W3CDTF">2020-07-18T11:11:43Z</dcterms:modified>
</cp:coreProperties>
</file>