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B506B29-F36D-463D-882C-EECA56808EBD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917E981-A9A2-4A2F-B463-4B6F08F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1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6B29-F36D-463D-882C-EECA56808EBD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E981-A9A2-4A2F-B463-4B6F08F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1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B506B29-F36D-463D-882C-EECA56808EBD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917E981-A9A2-4A2F-B463-4B6F08F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8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6B29-F36D-463D-882C-EECA56808EBD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917E981-A9A2-4A2F-B463-4B6F08F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B506B29-F36D-463D-882C-EECA56808EBD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917E981-A9A2-4A2F-B463-4B6F08F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6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6B29-F36D-463D-882C-EECA56808EBD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E981-A9A2-4A2F-B463-4B6F08F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876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6B29-F36D-463D-882C-EECA56808EBD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E981-A9A2-4A2F-B463-4B6F08F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739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6B29-F36D-463D-882C-EECA56808EBD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E981-A9A2-4A2F-B463-4B6F08F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1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6B29-F36D-463D-882C-EECA56808EBD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E981-A9A2-4A2F-B463-4B6F08F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6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B506B29-F36D-463D-882C-EECA56808EBD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917E981-A9A2-4A2F-B463-4B6F08F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31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6B29-F36D-463D-882C-EECA56808EBD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E981-A9A2-4A2F-B463-4B6F08F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B506B29-F36D-463D-882C-EECA56808EBD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917E981-A9A2-4A2F-B463-4B6F08F2F95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25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werdrift.com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zigwheel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2F6A-ED1B-44E1-AE72-003F3E299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SL3 Assignment 1.1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166CC-AE59-4A04-A1B5-EE006A8ADF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 – 10</a:t>
            </a:r>
          </a:p>
          <a:p>
            <a:r>
              <a:rPr lang="en-US" dirty="0"/>
              <a:t>Roll no : 33244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689728-3DC9-4DB8-9780-AFFB86C20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112" y="3256382"/>
            <a:ext cx="4702628" cy="2939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83ACAF-7461-4EFF-8925-40CCA70AFBF6}"/>
              </a:ext>
            </a:extLst>
          </p:cNvPr>
          <p:cNvSpPr txBox="1"/>
          <p:nvPr/>
        </p:nvSpPr>
        <p:spPr>
          <a:xfrm>
            <a:off x="581191" y="4725953"/>
            <a:ext cx="425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Bike recommendation website</a:t>
            </a:r>
          </a:p>
        </p:txBody>
      </p:sp>
    </p:spTree>
    <p:extLst>
      <p:ext uri="{BB962C8B-B14F-4D97-AF65-F5344CB8AC3E}">
        <p14:creationId xmlns:p14="http://schemas.microsoft.com/office/powerpoint/2010/main" val="277098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8B2BB-F05B-453B-833D-5A04488F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 (screen 1)</a:t>
            </a:r>
          </a:p>
        </p:txBody>
      </p:sp>
      <p:pic>
        <p:nvPicPr>
          <p:cNvPr id="5" name="Content Placeholder 4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61D337B3-613D-4CB8-9AAA-BB78057B5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09" y="2003943"/>
            <a:ext cx="6078982" cy="4345502"/>
          </a:xfrm>
        </p:spPr>
      </p:pic>
    </p:spTree>
    <p:extLst>
      <p:ext uri="{BB962C8B-B14F-4D97-AF65-F5344CB8AC3E}">
        <p14:creationId xmlns:p14="http://schemas.microsoft.com/office/powerpoint/2010/main" val="110069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38A2-E057-40DD-9158-AE7185F6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section (screen 2)</a:t>
            </a:r>
          </a:p>
        </p:txBody>
      </p:sp>
      <p:pic>
        <p:nvPicPr>
          <p:cNvPr id="5" name="Content Placeholder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A94B3B5D-4EED-45B9-A4D9-935010D2E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326" y="2041266"/>
            <a:ext cx="6033347" cy="4312881"/>
          </a:xfrm>
        </p:spPr>
      </p:pic>
    </p:spTree>
    <p:extLst>
      <p:ext uri="{BB962C8B-B14F-4D97-AF65-F5344CB8AC3E}">
        <p14:creationId xmlns:p14="http://schemas.microsoft.com/office/powerpoint/2010/main" val="11545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4CB-FD68-40FD-8E07-E29B6443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Trending section (screen 3)</a:t>
            </a:r>
          </a:p>
        </p:txBody>
      </p:sp>
      <p:pic>
        <p:nvPicPr>
          <p:cNvPr id="5" name="Content Placeholder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A89C3D29-83A7-4F18-9433-9F7B4BC19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974" y="2087918"/>
            <a:ext cx="6012052" cy="4298618"/>
          </a:xfrm>
        </p:spPr>
      </p:pic>
    </p:spTree>
    <p:extLst>
      <p:ext uri="{BB962C8B-B14F-4D97-AF65-F5344CB8AC3E}">
        <p14:creationId xmlns:p14="http://schemas.microsoft.com/office/powerpoint/2010/main" val="178000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FC12-9449-41A8-BA86-BF4450F4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C4DC5-EC8B-4412-8AC5-120AE0A9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</a:t>
            </a:r>
            <a:endParaRPr lang="en-US" dirty="0"/>
          </a:p>
          <a:p>
            <a:r>
              <a:rPr lang="en-US" dirty="0">
                <a:hlinkClick r:id="rId3"/>
              </a:rPr>
              <a:t>http://www.powerdrift.com/</a:t>
            </a:r>
            <a:endParaRPr lang="en-US" dirty="0"/>
          </a:p>
          <a:p>
            <a:r>
              <a:rPr lang="en-US" dirty="0">
                <a:hlinkClick r:id="rId4"/>
              </a:rPr>
              <a:t>https://www.zigwheels.com/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6159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17</TotalTime>
  <Words>56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Gill Sans MT</vt:lpstr>
      <vt:lpstr>Wingdings 2</vt:lpstr>
      <vt:lpstr>Dividend</vt:lpstr>
      <vt:lpstr>SL3 Assignment 1.1</vt:lpstr>
      <vt:lpstr>Home page (screen 1)</vt:lpstr>
      <vt:lpstr>Category section (screen 2)</vt:lpstr>
      <vt:lpstr>Trending section (screen 3)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SL3 Assignment 1.1</dc:title>
  <dc:creator>33244_Prajwal</dc:creator>
  <cp:lastModifiedBy>33244_Prajwal</cp:lastModifiedBy>
  <cp:revision>4</cp:revision>
  <dcterms:created xsi:type="dcterms:W3CDTF">2020-07-28T10:36:38Z</dcterms:created>
  <dcterms:modified xsi:type="dcterms:W3CDTF">2020-07-28T10:58:26Z</dcterms:modified>
</cp:coreProperties>
</file>