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4b3d3b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4b3d3b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github.com/prajwalranjan/GSoC-Assign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rWYW6-dEutgqtFdxZXkI0V7T52FG2fCW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GSoC 2021</a:t>
            </a:r>
            <a:br>
              <a:rPr lang="en"/>
            </a:br>
            <a:r>
              <a:rPr lang="en"/>
              <a:t>Evaluation Exercise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Prajwal Ranjan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Project Repository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https://github.com/prajwalranjan/GSoC-Assignment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data was read from the CSV file that was provided. For this, the notebook provided in the GitHub repository was modified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data was first loaded and then processed such that only the data for the jets was available. Then, the values were normalized and further plots were obtained.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Plots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From the plots obtained by running the provided dataset, it can be observed that,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Maximum number of jets had a normalized value of 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transverse momentum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(pt) lying between 0.4 and 0.8. The normalized value of the 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Pseudorapidity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(eta), which is the angle of the particle relative to the beam axis was spread out uniformly between 0 and 1.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The normalized 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Azhimuthal Angle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(phi), expressed in (rad/3) was mostly between 0 and 0.2. A similar trend was observed in the 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Energy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distribution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(m),.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0" y="152400"/>
            <a:ext cx="303672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8" y="152400"/>
            <a:ext cx="39153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My CV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My CV can be downloaded from: </a:t>
            </a:r>
            <a:r>
              <a:rPr b="0" lang="en" sz="2400" u="sng">
                <a:solidFill>
                  <a:schemeClr val="hlink"/>
                </a:solidFill>
                <a:hlinkClick r:id="rId3"/>
              </a:rPr>
              <a:t>https://drive.google.com/file/d/1rWYW6-dEutgqtFdxZXkI0V7T52FG2fCW/view?usp=sharing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Other contact links: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GitHub</a:t>
            </a:r>
            <a:r>
              <a:rPr b="0" lang="en" sz="2400"/>
              <a:t>: github.prajwalr.com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LinkedIn</a:t>
            </a:r>
            <a:r>
              <a:rPr b="0" lang="en" sz="2400"/>
              <a:t>: linkedin.prajwalr.com</a:t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7" name="Google Shape;107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 am currently pursuing a double majors in Mathematics and Electronics and Instrumentation Engineering. My area of  interest lies in Generative Modeling. I am currently working on a research project,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Biometric Deephashing Techniques using Autoencoders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 This motivated me to work on contributing to this project and try to improve my knowledge on autoencoders.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Projects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Biometric Deephashing Techniques using Autoencoders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Currently Ongoing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Currently leading the website development team at the Maths Association, BITS Pilani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Repository in GitHub (Maths-Assoc-Web)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Worked on other </a:t>
            </a:r>
            <a:r>
              <a:rPr lang="en" sz="2100"/>
              <a:t>miscellaneous</a:t>
            </a:r>
            <a:r>
              <a:rPr lang="en" sz="2100"/>
              <a:t> projects.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Repositories available in GitHub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