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2" r:id="rId7"/>
    <p:sldId id="261" r:id="rId8"/>
    <p:sldId id="264" r:id="rId9"/>
    <p:sldId id="265"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Playfair Display"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729663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83aa9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83aa9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83aa9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83aa9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83aa9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e2b7d516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e2b7d516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d55dd99a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d55dd99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d55dd99a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d55dd99a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d55dd99a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d55dd99a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d55dd99a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d55dd99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rouplens.org/datasets/movielens/10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974350" y="1212800"/>
            <a:ext cx="2951400" cy="265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MovieLens Rating Prediction</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09550" y="268150"/>
            <a:ext cx="8124900" cy="46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 Team Members:</a:t>
            </a:r>
            <a:endParaRPr sz="3200" dirty="0"/>
          </a:p>
          <a:p>
            <a:pPr marL="0" lvl="0" indent="0" algn="l" rtl="0">
              <a:spcBef>
                <a:spcPts val="0"/>
              </a:spcBef>
              <a:spcAft>
                <a:spcPts val="0"/>
              </a:spcAft>
              <a:buNone/>
            </a:pPr>
            <a:endParaRPr sz="3200" dirty="0"/>
          </a:p>
          <a:p>
            <a:pPr marL="0" lvl="0" indent="0" algn="l" rtl="0">
              <a:spcBef>
                <a:spcPts val="0"/>
              </a:spcBef>
              <a:spcAft>
                <a:spcPts val="0"/>
              </a:spcAft>
              <a:buNone/>
            </a:pPr>
            <a:r>
              <a:rPr lang="en-US" sz="2500" dirty="0"/>
              <a:t>PRAJWAL SAI REDDY K(RA2011051010046)</a:t>
            </a:r>
            <a:endParaRPr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CONTENTS</a:t>
            </a:r>
            <a:endParaRPr/>
          </a:p>
        </p:txBody>
      </p:sp>
      <p:sp>
        <p:nvSpPr>
          <p:cNvPr id="70" name="Google Shape;70;p15"/>
          <p:cNvSpPr txBox="1">
            <a:spLocks noGrp="1"/>
          </p:cNvSpPr>
          <p:nvPr>
            <p:ph type="body" idx="2"/>
          </p:nvPr>
        </p:nvSpPr>
        <p:spPr>
          <a:xfrm>
            <a:off x="4781025" y="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800" b="1" dirty="0"/>
          </a:p>
          <a:p>
            <a:pPr marL="457200" lvl="0" indent="0" algn="l" rtl="0">
              <a:spcBef>
                <a:spcPts val="800"/>
              </a:spcBef>
              <a:spcAft>
                <a:spcPts val="0"/>
              </a:spcAft>
              <a:buNone/>
            </a:pPr>
            <a:endParaRPr sz="2500" dirty="0"/>
          </a:p>
          <a:p>
            <a:pPr marL="0" lvl="0" indent="0" algn="l" rtl="0">
              <a:spcBef>
                <a:spcPts val="1600"/>
              </a:spcBef>
              <a:spcAft>
                <a:spcPts val="0"/>
              </a:spcAft>
              <a:buNone/>
            </a:pPr>
            <a:endParaRPr sz="2800" b="1" dirty="0"/>
          </a:p>
          <a:p>
            <a:pPr marL="457200" lvl="0" indent="-387350" algn="l" rtl="0">
              <a:spcBef>
                <a:spcPts val="800"/>
              </a:spcBef>
              <a:spcAft>
                <a:spcPts val="0"/>
              </a:spcAft>
              <a:buSzPts val="2500"/>
              <a:buAutoNum type="arabicPeriod"/>
            </a:pPr>
            <a:r>
              <a:rPr lang="en" sz="2500" dirty="0"/>
              <a:t>Abstract</a:t>
            </a:r>
          </a:p>
          <a:p>
            <a:pPr marL="457200" lvl="0" indent="-387350" algn="l" rtl="0">
              <a:spcBef>
                <a:spcPts val="800"/>
              </a:spcBef>
              <a:spcAft>
                <a:spcPts val="0"/>
              </a:spcAft>
              <a:buSzPts val="2500"/>
              <a:buAutoNum type="arabicPeriod"/>
            </a:pPr>
            <a:r>
              <a:rPr lang="en" sz="2500" dirty="0"/>
              <a:t>Problem Statement</a:t>
            </a:r>
            <a:endParaRPr sz="2500" dirty="0"/>
          </a:p>
          <a:p>
            <a:pPr marL="457200" lvl="0" indent="-387350" algn="l" rtl="0">
              <a:spcBef>
                <a:spcPts val="0"/>
              </a:spcBef>
              <a:spcAft>
                <a:spcPts val="0"/>
              </a:spcAft>
              <a:buSzPts val="2500"/>
              <a:buAutoNum type="arabicPeriod"/>
            </a:pPr>
            <a:r>
              <a:rPr lang="en" sz="2500" dirty="0"/>
              <a:t>Scope</a:t>
            </a:r>
            <a:endParaRPr sz="2500" dirty="0"/>
          </a:p>
          <a:p>
            <a:pPr marL="457200" lvl="0" indent="-387350" algn="l" rtl="0">
              <a:spcBef>
                <a:spcPts val="0"/>
              </a:spcBef>
              <a:spcAft>
                <a:spcPts val="0"/>
              </a:spcAft>
              <a:buSzPts val="2500"/>
              <a:buAutoNum type="arabicPeriod"/>
            </a:pPr>
            <a:r>
              <a:rPr lang="en" sz="2500" dirty="0"/>
              <a:t>Introduction</a:t>
            </a:r>
            <a:endParaRPr sz="2500" dirty="0"/>
          </a:p>
          <a:p>
            <a:pPr marL="457200" lvl="0" indent="-387350" algn="l" rtl="0">
              <a:spcBef>
                <a:spcPts val="0"/>
              </a:spcBef>
              <a:spcAft>
                <a:spcPts val="0"/>
              </a:spcAft>
              <a:buSzPts val="2500"/>
              <a:buAutoNum type="arabicPeriod"/>
            </a:pPr>
            <a:r>
              <a:rPr lang="en" sz="2500" dirty="0"/>
              <a:t>Workflow</a:t>
            </a:r>
            <a:endParaRPr sz="2500" dirty="0"/>
          </a:p>
          <a:p>
            <a:pPr marL="457200" lvl="0" indent="-387350" algn="l" rtl="0">
              <a:spcBef>
                <a:spcPts val="0"/>
              </a:spcBef>
              <a:spcAft>
                <a:spcPts val="0"/>
              </a:spcAft>
              <a:buSzPts val="2500"/>
              <a:buAutoNum type="arabicPeriod"/>
            </a:pPr>
            <a:r>
              <a:rPr lang="en" sz="2500" dirty="0"/>
              <a:t>Dataset used</a:t>
            </a: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purpose of this project is to create a model that will predict how a user will rate a specific movie, similar to a movie recommendation system.Our model will make predictions based on user ratings of other movies and the average rating of the specific movie. </a:t>
            </a:r>
          </a:p>
          <a:p>
            <a:pPr marL="0" lvl="0" indent="0" algn="l" rtl="0">
              <a:spcBef>
                <a:spcPts val="0"/>
              </a:spcBef>
              <a:spcAft>
                <a:spcPts val="1600"/>
              </a:spcAft>
              <a:buNone/>
            </a:pPr>
            <a:r>
              <a:rPr lang="en-IN" dirty="0"/>
              <a:t>W</a:t>
            </a:r>
            <a:r>
              <a:rPr lang="en"/>
              <a:t>e are going to make a deep insights from the dataset by doing analysis and build a model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general, the more a movie is rated by users, the greater its average rating. However, this relationship is relatively weak. </a:t>
            </a:r>
            <a:endParaRPr/>
          </a:p>
          <a:p>
            <a:pPr marL="0" lvl="0" indent="0" algn="l" rtl="0">
              <a:spcBef>
                <a:spcPts val="1600"/>
              </a:spcBef>
              <a:spcAft>
                <a:spcPts val="1600"/>
              </a:spcAft>
              <a:buNone/>
            </a:pPr>
            <a:r>
              <a:rPr lang="en"/>
              <a:t>Now, we will perform a deeper analysis of ratings by user. Similar to our analysis of ratings by movie, We will compare the average rating of users and determine whether the number of ratings they have given in total impact their average rating.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 of the Project</a:t>
            </a:r>
            <a:endParaRPr dirty="0"/>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aim of this project is to do the data analysis and train a machine learning algorithm that predicts user ratings (from 0.5 to 5 stars).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 systems use ratings that users have given to items to make specific recommendations. Companies that sell many products to many customers and permit these customers to rate their products, like Amazon, are able to collect massive datasets that can be used to predict what rating a particular user will give to a specific item. Items for which a high rating is predicted for a given user are then recommended to that user. </a:t>
            </a:r>
            <a:endParaRPr/>
          </a:p>
          <a:p>
            <a:pPr marL="0" lvl="0" indent="0" algn="l" rtl="0">
              <a:spcBef>
                <a:spcPts val="1600"/>
              </a:spcBef>
              <a:spcAft>
                <a:spcPts val="1600"/>
              </a:spcAft>
              <a:buNone/>
            </a:pPr>
            <a:r>
              <a:rPr lang="en"/>
              <a:t>The same could be done for other items, as movies for instance in our case.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Workflow</a:t>
            </a:r>
            <a:endParaRPr dirty="0"/>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we will run an exploratory data analysis to get a general overview of the data and explore possible predictor variables. </a:t>
            </a:r>
            <a:endParaRPr/>
          </a:p>
          <a:p>
            <a:pPr marL="0" lvl="0" indent="0" algn="l" rtl="0">
              <a:spcBef>
                <a:spcPts val="1600"/>
              </a:spcBef>
              <a:spcAft>
                <a:spcPts val="0"/>
              </a:spcAft>
              <a:buNone/>
            </a:pPr>
            <a:r>
              <a:rPr lang="en"/>
              <a:t>Then, we will include the most important features into numerous models i..e  We are planning  to  test three different regression models to predict each rating .            Then, we  will select the best model and apply it to the test  data set (validation)</a:t>
            </a:r>
            <a:endParaRPr/>
          </a:p>
          <a:p>
            <a:pPr marL="0" lvl="0" indent="0" algn="l" rtl="0">
              <a:spcBef>
                <a:spcPts val="1600"/>
              </a:spcBef>
              <a:spcAft>
                <a:spcPts val="0"/>
              </a:spcAft>
              <a:buNone/>
            </a:pPr>
            <a:r>
              <a:rPr lang="en"/>
              <a:t>Finally, I will deploy the model with the smallest error to the test set and evaluate the results.</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used</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using  “MovieLens dataset” </a:t>
            </a:r>
            <a:endParaRPr/>
          </a:p>
          <a:p>
            <a:pPr marL="0" lvl="0" indent="0" algn="l" rtl="0">
              <a:spcBef>
                <a:spcPts val="1600"/>
              </a:spcBef>
              <a:spcAft>
                <a:spcPts val="0"/>
              </a:spcAft>
              <a:buNone/>
            </a:pPr>
            <a:r>
              <a:rPr lang="en"/>
              <a:t>• [MovieLens 10M dataset] </a:t>
            </a:r>
            <a:r>
              <a:rPr lang="en" u="sng">
                <a:solidFill>
                  <a:schemeClr val="hlink"/>
                </a:solidFill>
                <a:hlinkClick r:id="rId3"/>
              </a:rPr>
              <a:t>https://grouplens.org/datasets/movielens/10m/</a:t>
            </a:r>
            <a:endParaRPr/>
          </a:p>
          <a:p>
            <a:pPr marL="0" lvl="0" indent="0" algn="l" rtl="0">
              <a:spcBef>
                <a:spcPts val="1600"/>
              </a:spcBef>
              <a:spcAft>
                <a:spcPts val="0"/>
              </a:spcAft>
              <a:buNone/>
            </a:pPr>
            <a:r>
              <a:rPr lang="en"/>
              <a:t> • [MovieLens 10M dataset - zip file] </a:t>
            </a:r>
            <a:endParaRPr/>
          </a:p>
          <a:p>
            <a:pPr marL="0" lvl="0" indent="0" algn="l" rtl="0">
              <a:spcBef>
                <a:spcPts val="1600"/>
              </a:spcBef>
              <a:spcAft>
                <a:spcPts val="1600"/>
              </a:spcAft>
              <a:buNone/>
            </a:pPr>
            <a:r>
              <a:rPr lang="en"/>
              <a:t>      http://files.grouplens.org/datasets/movielens/ml-10m.zip</a:t>
            </a: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444</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Lato</vt:lpstr>
      <vt:lpstr>Arial</vt:lpstr>
      <vt:lpstr>Playfair Display</vt:lpstr>
      <vt:lpstr>Coral</vt:lpstr>
      <vt:lpstr>MovieLens Rating Prediction</vt:lpstr>
      <vt:lpstr> Team Members:  PRAJWAL SAI REDDY K(RA2011051010046)</vt:lpstr>
      <vt:lpstr>CONTENTS</vt:lpstr>
      <vt:lpstr>Abstract</vt:lpstr>
      <vt:lpstr>Problem Statement</vt:lpstr>
      <vt:lpstr>Scope of the Project</vt:lpstr>
      <vt:lpstr>Introduction</vt:lpstr>
      <vt:lpstr>Workflow</vt:lpstr>
      <vt:lpstr>Dataset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Rating Prediction</dc:title>
  <dc:creator>prajwal reddy k</dc:creator>
  <cp:lastModifiedBy>prajwal reddy k</cp:lastModifiedBy>
  <cp:revision>4</cp:revision>
  <dcterms:modified xsi:type="dcterms:W3CDTF">2023-06-15T09:32:21Z</dcterms:modified>
</cp:coreProperties>
</file>