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67" r:id="rId4"/>
    <p:sldId id="274" r:id="rId5"/>
    <p:sldId id="258" r:id="rId6"/>
    <p:sldId id="275" r:id="rId7"/>
    <p:sldId id="272" r:id="rId8"/>
    <p:sldId id="276" r:id="rId9"/>
    <p:sldId id="271"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wal" initials="P" lastIdx="1" clrIdx="0">
    <p:extLst>
      <p:ext uri="{19B8F6BF-5375-455C-9EA6-DF929625EA0E}">
        <p15:presenceInfo xmlns:p15="http://schemas.microsoft.com/office/powerpoint/2012/main" userId="75407f0e640ba6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17075-6FD8-4438-8BC1-0F2E9FDF442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07EF233D-CB7D-4685-93A1-9744729B8D7A}" type="pres">
      <dgm:prSet presAssocID="{54C17075-6FD8-4438-8BC1-0F2E9FDF4424}" presName="composite" presStyleCnt="0">
        <dgm:presLayoutVars>
          <dgm:chMax val="5"/>
          <dgm:dir/>
          <dgm:animLvl val="ctr"/>
          <dgm:resizeHandles val="exact"/>
        </dgm:presLayoutVars>
      </dgm:prSet>
      <dgm:spPr/>
    </dgm:pt>
    <dgm:pt modelId="{071273EC-250A-49C1-8715-619B35452D4F}" type="pres">
      <dgm:prSet presAssocID="{54C17075-6FD8-4438-8BC1-0F2E9FDF4424}" presName="cycle" presStyleCnt="0"/>
      <dgm:spPr/>
    </dgm:pt>
  </dgm:ptLst>
  <dgm:cxnLst>
    <dgm:cxn modelId="{954885A6-44A2-4412-9F73-35D05262EE36}" type="presOf" srcId="{54C17075-6FD8-4438-8BC1-0F2E9FDF4424}" destId="{07EF233D-CB7D-4685-93A1-9744729B8D7A}" srcOrd="0" destOrd="0" presId="urn:microsoft.com/office/officeart/2005/8/layout/radial2"/>
    <dgm:cxn modelId="{E6E61217-0E39-44C7-B9B7-685C698A0F4A}" type="presParOf" srcId="{07EF233D-CB7D-4685-93A1-9744729B8D7A}" destId="{071273EC-250A-49C1-8715-619B35452D4F}" srcOrd="0"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55AC61-F611-4569-9799-521EB149213B}" type="doc">
      <dgm:prSet loTypeId="urn:microsoft.com/office/officeart/2008/layout/RadialCluster" loCatId="relationship" qsTypeId="urn:microsoft.com/office/officeart/2005/8/quickstyle/simple1" qsCatId="simple" csTypeId="urn:microsoft.com/office/officeart/2005/8/colors/accent0_3" csCatId="mainScheme" phldr="1"/>
      <dgm:spPr/>
      <dgm:t>
        <a:bodyPr/>
        <a:lstStyle/>
        <a:p>
          <a:endParaRPr lang="en-IN"/>
        </a:p>
      </dgm:t>
    </dgm:pt>
    <dgm:pt modelId="{FC06E349-73D9-43CF-B0E1-889F74063B30}">
      <dgm:prSet phldrT="[Text]"/>
      <dgm:spPr/>
      <dgm:t>
        <a:bodyPr/>
        <a:lstStyle/>
        <a:p>
          <a:r>
            <a:rPr lang="en-US" dirty="0"/>
            <a:t>Physical factors</a:t>
          </a:r>
          <a:endParaRPr lang="en-IN" dirty="0"/>
        </a:p>
      </dgm:t>
    </dgm:pt>
    <dgm:pt modelId="{5EC85F0C-BCDC-4CB6-B597-8C34C941192B}" type="parTrans" cxnId="{7EE773E0-FB60-416D-BE86-A5C2B1DBC8E5}">
      <dgm:prSet/>
      <dgm:spPr/>
      <dgm:t>
        <a:bodyPr/>
        <a:lstStyle/>
        <a:p>
          <a:endParaRPr lang="en-IN"/>
        </a:p>
      </dgm:t>
    </dgm:pt>
    <dgm:pt modelId="{DA291878-1D03-4C2E-B4F5-5A86EBB5F5B8}" type="sibTrans" cxnId="{7EE773E0-FB60-416D-BE86-A5C2B1DBC8E5}">
      <dgm:prSet/>
      <dgm:spPr/>
      <dgm:t>
        <a:bodyPr/>
        <a:lstStyle/>
        <a:p>
          <a:endParaRPr lang="en-IN"/>
        </a:p>
      </dgm:t>
    </dgm:pt>
    <dgm:pt modelId="{4C1E7577-10E6-4122-8F7E-B2A5983244B1}">
      <dgm:prSet phldrT="[Text]"/>
      <dgm:spPr/>
      <dgm:t>
        <a:bodyPr/>
        <a:lstStyle/>
        <a:p>
          <a:r>
            <a:rPr lang="en-US" dirty="0"/>
            <a:t>soil</a:t>
          </a:r>
          <a:endParaRPr lang="en-IN" dirty="0"/>
        </a:p>
      </dgm:t>
    </dgm:pt>
    <dgm:pt modelId="{236E2177-C340-4B6B-A3B0-C0F7D741311B}" type="parTrans" cxnId="{19ADD876-97C0-42F7-A4DE-4D39376361F7}">
      <dgm:prSet/>
      <dgm:spPr/>
      <dgm:t>
        <a:bodyPr/>
        <a:lstStyle/>
        <a:p>
          <a:endParaRPr lang="en-IN"/>
        </a:p>
      </dgm:t>
    </dgm:pt>
    <dgm:pt modelId="{B3D0F812-FF7B-4AD0-B476-20FC08164569}" type="sibTrans" cxnId="{19ADD876-97C0-42F7-A4DE-4D39376361F7}">
      <dgm:prSet/>
      <dgm:spPr/>
      <dgm:t>
        <a:bodyPr/>
        <a:lstStyle/>
        <a:p>
          <a:endParaRPr lang="en-IN"/>
        </a:p>
      </dgm:t>
    </dgm:pt>
    <dgm:pt modelId="{ADE7DCD1-5E50-4C93-8C9E-4A58D4A0BD25}">
      <dgm:prSet phldrT="[Text]"/>
      <dgm:spPr/>
      <dgm:t>
        <a:bodyPr/>
        <a:lstStyle/>
        <a:p>
          <a:r>
            <a:rPr lang="en-US" dirty="0"/>
            <a:t>Relief</a:t>
          </a:r>
          <a:endParaRPr lang="en-IN" dirty="0"/>
        </a:p>
      </dgm:t>
    </dgm:pt>
    <dgm:pt modelId="{08BB4F12-A507-455E-B11F-7EFF16F92386}" type="parTrans" cxnId="{C6118389-EB3F-432F-B931-9F49A0F32404}">
      <dgm:prSet/>
      <dgm:spPr/>
      <dgm:t>
        <a:bodyPr/>
        <a:lstStyle/>
        <a:p>
          <a:endParaRPr lang="en-IN"/>
        </a:p>
      </dgm:t>
    </dgm:pt>
    <dgm:pt modelId="{B9E2A9BA-9EE0-4874-8F25-A173C175EE74}" type="sibTrans" cxnId="{C6118389-EB3F-432F-B931-9F49A0F32404}">
      <dgm:prSet/>
      <dgm:spPr/>
      <dgm:t>
        <a:bodyPr/>
        <a:lstStyle/>
        <a:p>
          <a:endParaRPr lang="en-IN"/>
        </a:p>
      </dgm:t>
    </dgm:pt>
    <dgm:pt modelId="{152451AC-4B24-401F-BE30-3D3BADA383AC}">
      <dgm:prSet phldrT="[Text]"/>
      <dgm:spPr/>
      <dgm:t>
        <a:bodyPr/>
        <a:lstStyle/>
        <a:p>
          <a:r>
            <a:rPr lang="en-US" dirty="0"/>
            <a:t>climate</a:t>
          </a:r>
          <a:endParaRPr lang="en-IN" dirty="0"/>
        </a:p>
      </dgm:t>
    </dgm:pt>
    <dgm:pt modelId="{19BD221C-4125-47B6-870B-908145178642}" type="parTrans" cxnId="{04AFA88F-60AB-4804-9E5B-3527E7EEC081}">
      <dgm:prSet/>
      <dgm:spPr/>
      <dgm:t>
        <a:bodyPr/>
        <a:lstStyle/>
        <a:p>
          <a:endParaRPr lang="en-IN"/>
        </a:p>
      </dgm:t>
    </dgm:pt>
    <dgm:pt modelId="{295C6BE8-4596-43B9-B6E0-85CE3AF0E5EB}" type="sibTrans" cxnId="{04AFA88F-60AB-4804-9E5B-3527E7EEC081}">
      <dgm:prSet/>
      <dgm:spPr/>
      <dgm:t>
        <a:bodyPr/>
        <a:lstStyle/>
        <a:p>
          <a:endParaRPr lang="en-IN"/>
        </a:p>
      </dgm:t>
    </dgm:pt>
    <dgm:pt modelId="{EBBF237A-63D8-4BD4-AF70-3682D2E4A2CD}" type="pres">
      <dgm:prSet presAssocID="{FD55AC61-F611-4569-9799-521EB149213B}" presName="Name0" presStyleCnt="0">
        <dgm:presLayoutVars>
          <dgm:chMax val="1"/>
          <dgm:chPref val="1"/>
          <dgm:dir/>
          <dgm:animOne val="branch"/>
          <dgm:animLvl val="lvl"/>
        </dgm:presLayoutVars>
      </dgm:prSet>
      <dgm:spPr/>
    </dgm:pt>
    <dgm:pt modelId="{9934A0A7-6BA6-4F69-84D8-2131E27AF9BF}" type="pres">
      <dgm:prSet presAssocID="{FC06E349-73D9-43CF-B0E1-889F74063B30}" presName="singleCycle" presStyleCnt="0"/>
      <dgm:spPr/>
    </dgm:pt>
    <dgm:pt modelId="{1AF72C7C-D780-4FF8-9BE7-970825894673}" type="pres">
      <dgm:prSet presAssocID="{FC06E349-73D9-43CF-B0E1-889F74063B30}" presName="singleCenter" presStyleLbl="node1" presStyleIdx="0" presStyleCnt="4">
        <dgm:presLayoutVars>
          <dgm:chMax val="7"/>
          <dgm:chPref val="7"/>
        </dgm:presLayoutVars>
      </dgm:prSet>
      <dgm:spPr/>
    </dgm:pt>
    <dgm:pt modelId="{E91DC709-5A30-4B90-AA15-DA8978640459}" type="pres">
      <dgm:prSet presAssocID="{236E2177-C340-4B6B-A3B0-C0F7D741311B}" presName="Name56" presStyleLbl="parChTrans1D2" presStyleIdx="0" presStyleCnt="3"/>
      <dgm:spPr/>
    </dgm:pt>
    <dgm:pt modelId="{F9B763DF-BF86-43D4-B912-AFF7E164DD7B}" type="pres">
      <dgm:prSet presAssocID="{4C1E7577-10E6-4122-8F7E-B2A5983244B1}" presName="text0" presStyleLbl="node1" presStyleIdx="1" presStyleCnt="4">
        <dgm:presLayoutVars>
          <dgm:bulletEnabled val="1"/>
        </dgm:presLayoutVars>
      </dgm:prSet>
      <dgm:spPr/>
    </dgm:pt>
    <dgm:pt modelId="{568FD50F-F49A-40B2-BB94-6281A937349F}" type="pres">
      <dgm:prSet presAssocID="{08BB4F12-A507-455E-B11F-7EFF16F92386}" presName="Name56" presStyleLbl="parChTrans1D2" presStyleIdx="1" presStyleCnt="3"/>
      <dgm:spPr/>
    </dgm:pt>
    <dgm:pt modelId="{4A10E832-99D4-4ED1-8B31-12CAC9D3124B}" type="pres">
      <dgm:prSet presAssocID="{ADE7DCD1-5E50-4C93-8C9E-4A58D4A0BD25}" presName="text0" presStyleLbl="node1" presStyleIdx="2" presStyleCnt="4">
        <dgm:presLayoutVars>
          <dgm:bulletEnabled val="1"/>
        </dgm:presLayoutVars>
      </dgm:prSet>
      <dgm:spPr/>
    </dgm:pt>
    <dgm:pt modelId="{78F1C647-8865-46B8-B110-A264071E3108}" type="pres">
      <dgm:prSet presAssocID="{19BD221C-4125-47B6-870B-908145178642}" presName="Name56" presStyleLbl="parChTrans1D2" presStyleIdx="2" presStyleCnt="3"/>
      <dgm:spPr/>
    </dgm:pt>
    <dgm:pt modelId="{4392D0F9-575A-4F56-95C1-AE1029F9BFEC}" type="pres">
      <dgm:prSet presAssocID="{152451AC-4B24-401F-BE30-3D3BADA383AC}" presName="text0" presStyleLbl="node1" presStyleIdx="3" presStyleCnt="4">
        <dgm:presLayoutVars>
          <dgm:bulletEnabled val="1"/>
        </dgm:presLayoutVars>
      </dgm:prSet>
      <dgm:spPr/>
    </dgm:pt>
  </dgm:ptLst>
  <dgm:cxnLst>
    <dgm:cxn modelId="{B7473B1B-6F96-4DF7-BB59-FF9DA31D241E}" type="presOf" srcId="{4C1E7577-10E6-4122-8F7E-B2A5983244B1}" destId="{F9B763DF-BF86-43D4-B912-AFF7E164DD7B}" srcOrd="0" destOrd="0" presId="urn:microsoft.com/office/officeart/2008/layout/RadialCluster"/>
    <dgm:cxn modelId="{F218941D-5909-43E6-8F3D-558267A8D3E1}" type="presOf" srcId="{08BB4F12-A507-455E-B11F-7EFF16F92386}" destId="{568FD50F-F49A-40B2-BB94-6281A937349F}" srcOrd="0" destOrd="0" presId="urn:microsoft.com/office/officeart/2008/layout/RadialCluster"/>
    <dgm:cxn modelId="{236E9D35-8AC5-42CD-A925-213ABE63F5C8}" type="presOf" srcId="{19BD221C-4125-47B6-870B-908145178642}" destId="{78F1C647-8865-46B8-B110-A264071E3108}" srcOrd="0" destOrd="0" presId="urn:microsoft.com/office/officeart/2008/layout/RadialCluster"/>
    <dgm:cxn modelId="{EF35FB44-B6A0-4769-8A07-09CD0228574A}" type="presOf" srcId="{152451AC-4B24-401F-BE30-3D3BADA383AC}" destId="{4392D0F9-575A-4F56-95C1-AE1029F9BFEC}" srcOrd="0" destOrd="0" presId="urn:microsoft.com/office/officeart/2008/layout/RadialCluster"/>
    <dgm:cxn modelId="{19ADD876-97C0-42F7-A4DE-4D39376361F7}" srcId="{FC06E349-73D9-43CF-B0E1-889F74063B30}" destId="{4C1E7577-10E6-4122-8F7E-B2A5983244B1}" srcOrd="0" destOrd="0" parTransId="{236E2177-C340-4B6B-A3B0-C0F7D741311B}" sibTransId="{B3D0F812-FF7B-4AD0-B476-20FC08164569}"/>
    <dgm:cxn modelId="{E01AB25A-DFFD-496C-AB15-8F952CE15778}" type="presOf" srcId="{FD55AC61-F611-4569-9799-521EB149213B}" destId="{EBBF237A-63D8-4BD4-AF70-3682D2E4A2CD}" srcOrd="0" destOrd="0" presId="urn:microsoft.com/office/officeart/2008/layout/RadialCluster"/>
    <dgm:cxn modelId="{C6118389-EB3F-432F-B931-9F49A0F32404}" srcId="{FC06E349-73D9-43CF-B0E1-889F74063B30}" destId="{ADE7DCD1-5E50-4C93-8C9E-4A58D4A0BD25}" srcOrd="1" destOrd="0" parTransId="{08BB4F12-A507-455E-B11F-7EFF16F92386}" sibTransId="{B9E2A9BA-9EE0-4874-8F25-A173C175EE74}"/>
    <dgm:cxn modelId="{04AFA88F-60AB-4804-9E5B-3527E7EEC081}" srcId="{FC06E349-73D9-43CF-B0E1-889F74063B30}" destId="{152451AC-4B24-401F-BE30-3D3BADA383AC}" srcOrd="2" destOrd="0" parTransId="{19BD221C-4125-47B6-870B-908145178642}" sibTransId="{295C6BE8-4596-43B9-B6E0-85CE3AF0E5EB}"/>
    <dgm:cxn modelId="{8D5FB0B6-C367-42E4-85B8-F9E20A5C2399}" type="presOf" srcId="{236E2177-C340-4B6B-A3B0-C0F7D741311B}" destId="{E91DC709-5A30-4B90-AA15-DA8978640459}" srcOrd="0" destOrd="0" presId="urn:microsoft.com/office/officeart/2008/layout/RadialCluster"/>
    <dgm:cxn modelId="{75394DD7-0454-49C6-9AC9-11C95265B108}" type="presOf" srcId="{ADE7DCD1-5E50-4C93-8C9E-4A58D4A0BD25}" destId="{4A10E832-99D4-4ED1-8B31-12CAC9D3124B}" srcOrd="0" destOrd="0" presId="urn:microsoft.com/office/officeart/2008/layout/RadialCluster"/>
    <dgm:cxn modelId="{7EE773E0-FB60-416D-BE86-A5C2B1DBC8E5}" srcId="{FD55AC61-F611-4569-9799-521EB149213B}" destId="{FC06E349-73D9-43CF-B0E1-889F74063B30}" srcOrd="0" destOrd="0" parTransId="{5EC85F0C-BCDC-4CB6-B597-8C34C941192B}" sibTransId="{DA291878-1D03-4C2E-B4F5-5A86EBB5F5B8}"/>
    <dgm:cxn modelId="{E699FEFA-3DBB-43E1-82B9-E209EC1A7BD1}" type="presOf" srcId="{FC06E349-73D9-43CF-B0E1-889F74063B30}" destId="{1AF72C7C-D780-4FF8-9BE7-970825894673}" srcOrd="0" destOrd="0" presId="urn:microsoft.com/office/officeart/2008/layout/RadialCluster"/>
    <dgm:cxn modelId="{93B7916D-0521-4AB8-9451-AE87078C275C}" type="presParOf" srcId="{EBBF237A-63D8-4BD4-AF70-3682D2E4A2CD}" destId="{9934A0A7-6BA6-4F69-84D8-2131E27AF9BF}" srcOrd="0" destOrd="0" presId="urn:microsoft.com/office/officeart/2008/layout/RadialCluster"/>
    <dgm:cxn modelId="{8BE08F68-EF1B-4D8F-A4C2-A534BE3BE3CA}" type="presParOf" srcId="{9934A0A7-6BA6-4F69-84D8-2131E27AF9BF}" destId="{1AF72C7C-D780-4FF8-9BE7-970825894673}" srcOrd="0" destOrd="0" presId="urn:microsoft.com/office/officeart/2008/layout/RadialCluster"/>
    <dgm:cxn modelId="{44C601C2-3C53-41C5-958F-4C899565F818}" type="presParOf" srcId="{9934A0A7-6BA6-4F69-84D8-2131E27AF9BF}" destId="{E91DC709-5A30-4B90-AA15-DA8978640459}" srcOrd="1" destOrd="0" presId="urn:microsoft.com/office/officeart/2008/layout/RadialCluster"/>
    <dgm:cxn modelId="{FB412E99-F5F0-4870-BBDC-720647899BBE}" type="presParOf" srcId="{9934A0A7-6BA6-4F69-84D8-2131E27AF9BF}" destId="{F9B763DF-BF86-43D4-B912-AFF7E164DD7B}" srcOrd="2" destOrd="0" presId="urn:microsoft.com/office/officeart/2008/layout/RadialCluster"/>
    <dgm:cxn modelId="{B835EA51-E122-4A1C-A10C-9423F2BAD8ED}" type="presParOf" srcId="{9934A0A7-6BA6-4F69-84D8-2131E27AF9BF}" destId="{568FD50F-F49A-40B2-BB94-6281A937349F}" srcOrd="3" destOrd="0" presId="urn:microsoft.com/office/officeart/2008/layout/RadialCluster"/>
    <dgm:cxn modelId="{FD673E07-B1CC-480B-BBDA-34FAE565A89F}" type="presParOf" srcId="{9934A0A7-6BA6-4F69-84D8-2131E27AF9BF}" destId="{4A10E832-99D4-4ED1-8B31-12CAC9D3124B}" srcOrd="4" destOrd="0" presId="urn:microsoft.com/office/officeart/2008/layout/RadialCluster"/>
    <dgm:cxn modelId="{F0E87EEA-FC70-4A65-8EEB-B3BAC30C1297}" type="presParOf" srcId="{9934A0A7-6BA6-4F69-84D8-2131E27AF9BF}" destId="{78F1C647-8865-46B8-B110-A264071E3108}" srcOrd="5" destOrd="0" presId="urn:microsoft.com/office/officeart/2008/layout/RadialCluster"/>
    <dgm:cxn modelId="{238CDF01-451C-4934-9CDB-99B9E525AEE7}" type="presParOf" srcId="{9934A0A7-6BA6-4F69-84D8-2131E27AF9BF}" destId="{4392D0F9-575A-4F56-95C1-AE1029F9BFEC}" srcOrd="6"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5AC61-F611-4569-9799-521EB149213B}" type="doc">
      <dgm:prSet loTypeId="urn:microsoft.com/office/officeart/2008/layout/RadialCluster" loCatId="relationship" qsTypeId="urn:microsoft.com/office/officeart/2005/8/quickstyle/simple1" qsCatId="simple" csTypeId="urn:microsoft.com/office/officeart/2005/8/colors/accent0_3" csCatId="mainScheme" phldr="1"/>
      <dgm:spPr/>
      <dgm:t>
        <a:bodyPr/>
        <a:lstStyle/>
        <a:p>
          <a:endParaRPr lang="en-IN"/>
        </a:p>
      </dgm:t>
    </dgm:pt>
    <dgm:pt modelId="{FC06E349-73D9-43CF-B0E1-889F74063B30}">
      <dgm:prSet phldrT="[Text]"/>
      <dgm:spPr/>
      <dgm:t>
        <a:bodyPr/>
        <a:lstStyle/>
        <a:p>
          <a:r>
            <a:rPr lang="en-US" dirty="0"/>
            <a:t>Socio-economic</a:t>
          </a:r>
        </a:p>
        <a:p>
          <a:r>
            <a:rPr lang="en-US" dirty="0"/>
            <a:t>factors</a:t>
          </a:r>
          <a:endParaRPr lang="en-IN" dirty="0"/>
        </a:p>
      </dgm:t>
    </dgm:pt>
    <dgm:pt modelId="{5EC85F0C-BCDC-4CB6-B597-8C34C941192B}" type="parTrans" cxnId="{7EE773E0-FB60-416D-BE86-A5C2B1DBC8E5}">
      <dgm:prSet/>
      <dgm:spPr/>
      <dgm:t>
        <a:bodyPr/>
        <a:lstStyle/>
        <a:p>
          <a:endParaRPr lang="en-IN"/>
        </a:p>
      </dgm:t>
    </dgm:pt>
    <dgm:pt modelId="{DA291878-1D03-4C2E-B4F5-5A86EBB5F5B8}" type="sibTrans" cxnId="{7EE773E0-FB60-416D-BE86-A5C2B1DBC8E5}">
      <dgm:prSet/>
      <dgm:spPr/>
      <dgm:t>
        <a:bodyPr/>
        <a:lstStyle/>
        <a:p>
          <a:endParaRPr lang="en-IN"/>
        </a:p>
      </dgm:t>
    </dgm:pt>
    <dgm:pt modelId="{4C1E7577-10E6-4122-8F7E-B2A5983244B1}">
      <dgm:prSet phldrT="[Text]"/>
      <dgm:spPr/>
      <dgm:t>
        <a:bodyPr/>
        <a:lstStyle/>
        <a:p>
          <a:r>
            <a:rPr lang="en-US" dirty="0"/>
            <a:t>market</a:t>
          </a:r>
          <a:endParaRPr lang="en-IN" dirty="0"/>
        </a:p>
      </dgm:t>
    </dgm:pt>
    <dgm:pt modelId="{236E2177-C340-4B6B-A3B0-C0F7D741311B}" type="parTrans" cxnId="{19ADD876-97C0-42F7-A4DE-4D39376361F7}">
      <dgm:prSet/>
      <dgm:spPr/>
      <dgm:t>
        <a:bodyPr/>
        <a:lstStyle/>
        <a:p>
          <a:endParaRPr lang="en-IN"/>
        </a:p>
      </dgm:t>
    </dgm:pt>
    <dgm:pt modelId="{B3D0F812-FF7B-4AD0-B476-20FC08164569}" type="sibTrans" cxnId="{19ADD876-97C0-42F7-A4DE-4D39376361F7}">
      <dgm:prSet/>
      <dgm:spPr/>
      <dgm:t>
        <a:bodyPr/>
        <a:lstStyle/>
        <a:p>
          <a:endParaRPr lang="en-IN"/>
        </a:p>
      </dgm:t>
    </dgm:pt>
    <dgm:pt modelId="{ADE7DCD1-5E50-4C93-8C9E-4A58D4A0BD25}">
      <dgm:prSet phldrT="[Text]"/>
      <dgm:spPr/>
      <dgm:t>
        <a:bodyPr/>
        <a:lstStyle/>
        <a:p>
          <a:r>
            <a:rPr lang="en-US" dirty="0"/>
            <a:t>Transport</a:t>
          </a:r>
          <a:endParaRPr lang="en-IN" dirty="0"/>
        </a:p>
      </dgm:t>
    </dgm:pt>
    <dgm:pt modelId="{08BB4F12-A507-455E-B11F-7EFF16F92386}" type="parTrans" cxnId="{C6118389-EB3F-432F-B931-9F49A0F32404}">
      <dgm:prSet/>
      <dgm:spPr/>
      <dgm:t>
        <a:bodyPr/>
        <a:lstStyle/>
        <a:p>
          <a:endParaRPr lang="en-IN"/>
        </a:p>
      </dgm:t>
    </dgm:pt>
    <dgm:pt modelId="{B9E2A9BA-9EE0-4874-8F25-A173C175EE74}" type="sibTrans" cxnId="{C6118389-EB3F-432F-B931-9F49A0F32404}">
      <dgm:prSet/>
      <dgm:spPr/>
      <dgm:t>
        <a:bodyPr/>
        <a:lstStyle/>
        <a:p>
          <a:endParaRPr lang="en-IN"/>
        </a:p>
      </dgm:t>
    </dgm:pt>
    <dgm:pt modelId="{152451AC-4B24-401F-BE30-3D3BADA383AC}">
      <dgm:prSet phldrT="[Text]"/>
      <dgm:spPr/>
      <dgm:t>
        <a:bodyPr/>
        <a:lstStyle/>
        <a:p>
          <a:r>
            <a:rPr lang="en-US" dirty="0"/>
            <a:t>Scale of operations</a:t>
          </a:r>
          <a:endParaRPr lang="en-IN" dirty="0"/>
        </a:p>
      </dgm:t>
    </dgm:pt>
    <dgm:pt modelId="{19BD221C-4125-47B6-870B-908145178642}" type="parTrans" cxnId="{04AFA88F-60AB-4804-9E5B-3527E7EEC081}">
      <dgm:prSet/>
      <dgm:spPr/>
      <dgm:t>
        <a:bodyPr/>
        <a:lstStyle/>
        <a:p>
          <a:endParaRPr lang="en-IN"/>
        </a:p>
      </dgm:t>
    </dgm:pt>
    <dgm:pt modelId="{295C6BE8-4596-43B9-B6E0-85CE3AF0E5EB}" type="sibTrans" cxnId="{04AFA88F-60AB-4804-9E5B-3527E7EEC081}">
      <dgm:prSet/>
      <dgm:spPr/>
      <dgm:t>
        <a:bodyPr/>
        <a:lstStyle/>
        <a:p>
          <a:endParaRPr lang="en-IN"/>
        </a:p>
      </dgm:t>
    </dgm:pt>
    <dgm:pt modelId="{0616A293-389C-47F1-A2D5-CB019033E9CE}">
      <dgm:prSet/>
      <dgm:spPr/>
      <dgm:t>
        <a:bodyPr/>
        <a:lstStyle/>
        <a:p>
          <a:r>
            <a:rPr lang="en-US" dirty="0"/>
            <a:t>Capital</a:t>
          </a:r>
          <a:endParaRPr lang="en-IN" dirty="0"/>
        </a:p>
      </dgm:t>
    </dgm:pt>
    <dgm:pt modelId="{156B5D30-CC01-482E-88AE-D507B71C00B1}" type="parTrans" cxnId="{83EA697A-E694-46BA-8AFF-6414B07764C9}">
      <dgm:prSet/>
      <dgm:spPr/>
      <dgm:t>
        <a:bodyPr/>
        <a:lstStyle/>
        <a:p>
          <a:endParaRPr lang="en-IN"/>
        </a:p>
      </dgm:t>
    </dgm:pt>
    <dgm:pt modelId="{5EA562C4-0D85-46DB-9C7A-D8D3C612FFB4}" type="sibTrans" cxnId="{83EA697A-E694-46BA-8AFF-6414B07764C9}">
      <dgm:prSet/>
      <dgm:spPr/>
      <dgm:t>
        <a:bodyPr/>
        <a:lstStyle/>
        <a:p>
          <a:endParaRPr lang="en-IN"/>
        </a:p>
      </dgm:t>
    </dgm:pt>
    <dgm:pt modelId="{679B02FD-DA2B-4FFC-9505-91F4567B1D89}">
      <dgm:prSet/>
      <dgm:spPr/>
      <dgm:t>
        <a:bodyPr/>
        <a:lstStyle/>
        <a:p>
          <a:r>
            <a:rPr lang="en-US" dirty="0"/>
            <a:t>Government</a:t>
          </a:r>
          <a:endParaRPr lang="en-IN" dirty="0"/>
        </a:p>
      </dgm:t>
    </dgm:pt>
    <dgm:pt modelId="{69162B58-3E39-49FE-85DB-A25289222B2A}" type="parTrans" cxnId="{68CF2B77-66A1-47C7-B64A-DBDD161EECF7}">
      <dgm:prSet/>
      <dgm:spPr/>
      <dgm:t>
        <a:bodyPr/>
        <a:lstStyle/>
        <a:p>
          <a:endParaRPr lang="en-IN"/>
        </a:p>
      </dgm:t>
    </dgm:pt>
    <dgm:pt modelId="{1D1183CA-5247-4721-8949-DA029E7C4CD9}" type="sibTrans" cxnId="{68CF2B77-66A1-47C7-B64A-DBDD161EECF7}">
      <dgm:prSet/>
      <dgm:spPr/>
      <dgm:t>
        <a:bodyPr/>
        <a:lstStyle/>
        <a:p>
          <a:endParaRPr lang="en-IN"/>
        </a:p>
      </dgm:t>
    </dgm:pt>
    <dgm:pt modelId="{9693E993-B904-4E29-9A7F-74046347A228}">
      <dgm:prSet/>
      <dgm:spPr/>
      <dgm:t>
        <a:bodyPr/>
        <a:lstStyle/>
        <a:p>
          <a:r>
            <a:rPr lang="en-US" dirty="0"/>
            <a:t>labour</a:t>
          </a:r>
          <a:endParaRPr lang="en-IN" dirty="0"/>
        </a:p>
      </dgm:t>
    </dgm:pt>
    <dgm:pt modelId="{9F95E9E8-11DC-4112-A605-6F63E15D5FC8}" type="parTrans" cxnId="{BCCD5467-311F-483C-A273-E0228099D57A}">
      <dgm:prSet/>
      <dgm:spPr/>
      <dgm:t>
        <a:bodyPr/>
        <a:lstStyle/>
        <a:p>
          <a:endParaRPr lang="en-IN"/>
        </a:p>
      </dgm:t>
    </dgm:pt>
    <dgm:pt modelId="{F5EC681A-337E-4F76-99EE-5F6B22EC3E35}" type="sibTrans" cxnId="{BCCD5467-311F-483C-A273-E0228099D57A}">
      <dgm:prSet/>
      <dgm:spPr/>
      <dgm:t>
        <a:bodyPr/>
        <a:lstStyle/>
        <a:p>
          <a:endParaRPr lang="en-IN"/>
        </a:p>
      </dgm:t>
    </dgm:pt>
    <dgm:pt modelId="{95316688-ECB2-4EB3-ABF2-AB74074C7EE8}">
      <dgm:prSet/>
      <dgm:spPr/>
      <dgm:t>
        <a:bodyPr/>
        <a:lstStyle/>
        <a:p>
          <a:r>
            <a:rPr lang="en-US" dirty="0"/>
            <a:t>Tenure</a:t>
          </a:r>
          <a:endParaRPr lang="en-IN" dirty="0"/>
        </a:p>
      </dgm:t>
    </dgm:pt>
    <dgm:pt modelId="{81F39EB6-3325-42B9-BECF-00DC193C1CE6}" type="parTrans" cxnId="{A9F0A350-554D-4AA4-8FE6-78BA5FCBCAF9}">
      <dgm:prSet/>
      <dgm:spPr/>
      <dgm:t>
        <a:bodyPr/>
        <a:lstStyle/>
        <a:p>
          <a:endParaRPr lang="en-IN"/>
        </a:p>
      </dgm:t>
    </dgm:pt>
    <dgm:pt modelId="{2866A81F-DEE5-49B1-A264-AA5CCACEB4AA}" type="sibTrans" cxnId="{A9F0A350-554D-4AA4-8FE6-78BA5FCBCAF9}">
      <dgm:prSet/>
      <dgm:spPr/>
      <dgm:t>
        <a:bodyPr/>
        <a:lstStyle/>
        <a:p>
          <a:endParaRPr lang="en-IN"/>
        </a:p>
      </dgm:t>
    </dgm:pt>
    <dgm:pt modelId="{EBBF237A-63D8-4BD4-AF70-3682D2E4A2CD}" type="pres">
      <dgm:prSet presAssocID="{FD55AC61-F611-4569-9799-521EB149213B}" presName="Name0" presStyleCnt="0">
        <dgm:presLayoutVars>
          <dgm:chMax val="1"/>
          <dgm:chPref val="1"/>
          <dgm:dir/>
          <dgm:animOne val="branch"/>
          <dgm:animLvl val="lvl"/>
        </dgm:presLayoutVars>
      </dgm:prSet>
      <dgm:spPr/>
    </dgm:pt>
    <dgm:pt modelId="{9934A0A7-6BA6-4F69-84D8-2131E27AF9BF}" type="pres">
      <dgm:prSet presAssocID="{FC06E349-73D9-43CF-B0E1-889F74063B30}" presName="singleCycle" presStyleCnt="0"/>
      <dgm:spPr/>
    </dgm:pt>
    <dgm:pt modelId="{1AF72C7C-D780-4FF8-9BE7-970825894673}" type="pres">
      <dgm:prSet presAssocID="{FC06E349-73D9-43CF-B0E1-889F74063B30}" presName="singleCenter" presStyleLbl="node1" presStyleIdx="0" presStyleCnt="8">
        <dgm:presLayoutVars>
          <dgm:chMax val="7"/>
          <dgm:chPref val="7"/>
        </dgm:presLayoutVars>
      </dgm:prSet>
      <dgm:spPr/>
    </dgm:pt>
    <dgm:pt modelId="{E91DC709-5A30-4B90-AA15-DA8978640459}" type="pres">
      <dgm:prSet presAssocID="{236E2177-C340-4B6B-A3B0-C0F7D741311B}" presName="Name56" presStyleLbl="parChTrans1D2" presStyleIdx="0" presStyleCnt="7"/>
      <dgm:spPr/>
    </dgm:pt>
    <dgm:pt modelId="{F9B763DF-BF86-43D4-B912-AFF7E164DD7B}" type="pres">
      <dgm:prSet presAssocID="{4C1E7577-10E6-4122-8F7E-B2A5983244B1}" presName="text0" presStyleLbl="node1" presStyleIdx="1" presStyleCnt="8">
        <dgm:presLayoutVars>
          <dgm:bulletEnabled val="1"/>
        </dgm:presLayoutVars>
      </dgm:prSet>
      <dgm:spPr/>
    </dgm:pt>
    <dgm:pt modelId="{568FD50F-F49A-40B2-BB94-6281A937349F}" type="pres">
      <dgm:prSet presAssocID="{08BB4F12-A507-455E-B11F-7EFF16F92386}" presName="Name56" presStyleLbl="parChTrans1D2" presStyleIdx="1" presStyleCnt="7"/>
      <dgm:spPr/>
    </dgm:pt>
    <dgm:pt modelId="{4A10E832-99D4-4ED1-8B31-12CAC9D3124B}" type="pres">
      <dgm:prSet presAssocID="{ADE7DCD1-5E50-4C93-8C9E-4A58D4A0BD25}" presName="text0" presStyleLbl="node1" presStyleIdx="2" presStyleCnt="8">
        <dgm:presLayoutVars>
          <dgm:bulletEnabled val="1"/>
        </dgm:presLayoutVars>
      </dgm:prSet>
      <dgm:spPr/>
    </dgm:pt>
    <dgm:pt modelId="{78F1C647-8865-46B8-B110-A264071E3108}" type="pres">
      <dgm:prSet presAssocID="{19BD221C-4125-47B6-870B-908145178642}" presName="Name56" presStyleLbl="parChTrans1D2" presStyleIdx="2" presStyleCnt="7"/>
      <dgm:spPr/>
    </dgm:pt>
    <dgm:pt modelId="{4392D0F9-575A-4F56-95C1-AE1029F9BFEC}" type="pres">
      <dgm:prSet presAssocID="{152451AC-4B24-401F-BE30-3D3BADA383AC}" presName="text0" presStyleLbl="node1" presStyleIdx="3" presStyleCnt="8">
        <dgm:presLayoutVars>
          <dgm:bulletEnabled val="1"/>
        </dgm:presLayoutVars>
      </dgm:prSet>
      <dgm:spPr/>
    </dgm:pt>
    <dgm:pt modelId="{00200219-6136-40FD-8862-035DC8E4F98E}" type="pres">
      <dgm:prSet presAssocID="{156B5D30-CC01-482E-88AE-D507B71C00B1}" presName="Name56" presStyleLbl="parChTrans1D2" presStyleIdx="3" presStyleCnt="7"/>
      <dgm:spPr/>
    </dgm:pt>
    <dgm:pt modelId="{BFD74125-24D9-4D0E-9323-57E3D5A9DA8B}" type="pres">
      <dgm:prSet presAssocID="{0616A293-389C-47F1-A2D5-CB019033E9CE}" presName="text0" presStyleLbl="node1" presStyleIdx="4" presStyleCnt="8">
        <dgm:presLayoutVars>
          <dgm:bulletEnabled val="1"/>
        </dgm:presLayoutVars>
      </dgm:prSet>
      <dgm:spPr/>
    </dgm:pt>
    <dgm:pt modelId="{2C124634-826E-48E9-BA71-A446778A4BE1}" type="pres">
      <dgm:prSet presAssocID="{69162B58-3E39-49FE-85DB-A25289222B2A}" presName="Name56" presStyleLbl="parChTrans1D2" presStyleIdx="4" presStyleCnt="7"/>
      <dgm:spPr/>
    </dgm:pt>
    <dgm:pt modelId="{8E54D5EC-9D4D-4CC4-992B-D6D62E708BD1}" type="pres">
      <dgm:prSet presAssocID="{679B02FD-DA2B-4FFC-9505-91F4567B1D89}" presName="text0" presStyleLbl="node1" presStyleIdx="5" presStyleCnt="8">
        <dgm:presLayoutVars>
          <dgm:bulletEnabled val="1"/>
        </dgm:presLayoutVars>
      </dgm:prSet>
      <dgm:spPr/>
    </dgm:pt>
    <dgm:pt modelId="{28672237-FC69-4A62-B1FD-3C595EA9922B}" type="pres">
      <dgm:prSet presAssocID="{9F95E9E8-11DC-4112-A605-6F63E15D5FC8}" presName="Name56" presStyleLbl="parChTrans1D2" presStyleIdx="5" presStyleCnt="7"/>
      <dgm:spPr/>
    </dgm:pt>
    <dgm:pt modelId="{3308AB62-C58D-44AA-B94A-E5D77C24E931}" type="pres">
      <dgm:prSet presAssocID="{9693E993-B904-4E29-9A7F-74046347A228}" presName="text0" presStyleLbl="node1" presStyleIdx="6" presStyleCnt="8">
        <dgm:presLayoutVars>
          <dgm:bulletEnabled val="1"/>
        </dgm:presLayoutVars>
      </dgm:prSet>
      <dgm:spPr/>
    </dgm:pt>
    <dgm:pt modelId="{FBF4F62B-B978-419E-B498-DE92CA2A046C}" type="pres">
      <dgm:prSet presAssocID="{81F39EB6-3325-42B9-BECF-00DC193C1CE6}" presName="Name56" presStyleLbl="parChTrans1D2" presStyleIdx="6" presStyleCnt="7"/>
      <dgm:spPr/>
    </dgm:pt>
    <dgm:pt modelId="{28999051-948A-49DB-8ADD-7F709FD65A4D}" type="pres">
      <dgm:prSet presAssocID="{95316688-ECB2-4EB3-ABF2-AB74074C7EE8}" presName="text0" presStyleLbl="node1" presStyleIdx="7" presStyleCnt="8">
        <dgm:presLayoutVars>
          <dgm:bulletEnabled val="1"/>
        </dgm:presLayoutVars>
      </dgm:prSet>
      <dgm:spPr/>
    </dgm:pt>
  </dgm:ptLst>
  <dgm:cxnLst>
    <dgm:cxn modelId="{B7473B1B-6F96-4DF7-BB59-FF9DA31D241E}" type="presOf" srcId="{4C1E7577-10E6-4122-8F7E-B2A5983244B1}" destId="{F9B763DF-BF86-43D4-B912-AFF7E164DD7B}" srcOrd="0" destOrd="0" presId="urn:microsoft.com/office/officeart/2008/layout/RadialCluster"/>
    <dgm:cxn modelId="{F218941D-5909-43E6-8F3D-558267A8D3E1}" type="presOf" srcId="{08BB4F12-A507-455E-B11F-7EFF16F92386}" destId="{568FD50F-F49A-40B2-BB94-6281A937349F}" srcOrd="0" destOrd="0" presId="urn:microsoft.com/office/officeart/2008/layout/RadialCluster"/>
    <dgm:cxn modelId="{4107B920-5174-48D7-83CE-0C0A7EF46E19}" type="presOf" srcId="{9F95E9E8-11DC-4112-A605-6F63E15D5FC8}" destId="{28672237-FC69-4A62-B1FD-3C595EA9922B}" srcOrd="0" destOrd="0" presId="urn:microsoft.com/office/officeart/2008/layout/RadialCluster"/>
    <dgm:cxn modelId="{C927E434-FF8C-4C30-8064-2B2485E9CBA8}" type="presOf" srcId="{69162B58-3E39-49FE-85DB-A25289222B2A}" destId="{2C124634-826E-48E9-BA71-A446778A4BE1}" srcOrd="0" destOrd="0" presId="urn:microsoft.com/office/officeart/2008/layout/RadialCluster"/>
    <dgm:cxn modelId="{236E9D35-8AC5-42CD-A925-213ABE63F5C8}" type="presOf" srcId="{19BD221C-4125-47B6-870B-908145178642}" destId="{78F1C647-8865-46B8-B110-A264071E3108}" srcOrd="0" destOrd="0" presId="urn:microsoft.com/office/officeart/2008/layout/RadialCluster"/>
    <dgm:cxn modelId="{7319B23C-3409-4AC3-9667-9C610B2E5746}" type="presOf" srcId="{679B02FD-DA2B-4FFC-9505-91F4567B1D89}" destId="{8E54D5EC-9D4D-4CC4-992B-D6D62E708BD1}" srcOrd="0" destOrd="0" presId="urn:microsoft.com/office/officeart/2008/layout/RadialCluster"/>
    <dgm:cxn modelId="{EF35FB44-B6A0-4769-8A07-09CD0228574A}" type="presOf" srcId="{152451AC-4B24-401F-BE30-3D3BADA383AC}" destId="{4392D0F9-575A-4F56-95C1-AE1029F9BFEC}" srcOrd="0" destOrd="0" presId="urn:microsoft.com/office/officeart/2008/layout/RadialCluster"/>
    <dgm:cxn modelId="{FA2D5346-DBC9-44F0-8C33-4FA82A4FE2E8}" type="presOf" srcId="{0616A293-389C-47F1-A2D5-CB019033E9CE}" destId="{BFD74125-24D9-4D0E-9323-57E3D5A9DA8B}" srcOrd="0" destOrd="0" presId="urn:microsoft.com/office/officeart/2008/layout/RadialCluster"/>
    <dgm:cxn modelId="{BCCD5467-311F-483C-A273-E0228099D57A}" srcId="{FC06E349-73D9-43CF-B0E1-889F74063B30}" destId="{9693E993-B904-4E29-9A7F-74046347A228}" srcOrd="5" destOrd="0" parTransId="{9F95E9E8-11DC-4112-A605-6F63E15D5FC8}" sibTransId="{F5EC681A-337E-4F76-99EE-5F6B22EC3E35}"/>
    <dgm:cxn modelId="{0676C16F-3C15-4B78-94D7-A08392B52B38}" type="presOf" srcId="{95316688-ECB2-4EB3-ABF2-AB74074C7EE8}" destId="{28999051-948A-49DB-8ADD-7F709FD65A4D}" srcOrd="0" destOrd="0" presId="urn:microsoft.com/office/officeart/2008/layout/RadialCluster"/>
    <dgm:cxn modelId="{A9F0A350-554D-4AA4-8FE6-78BA5FCBCAF9}" srcId="{FC06E349-73D9-43CF-B0E1-889F74063B30}" destId="{95316688-ECB2-4EB3-ABF2-AB74074C7EE8}" srcOrd="6" destOrd="0" parTransId="{81F39EB6-3325-42B9-BECF-00DC193C1CE6}" sibTransId="{2866A81F-DEE5-49B1-A264-AA5CCACEB4AA}"/>
    <dgm:cxn modelId="{19ADD876-97C0-42F7-A4DE-4D39376361F7}" srcId="{FC06E349-73D9-43CF-B0E1-889F74063B30}" destId="{4C1E7577-10E6-4122-8F7E-B2A5983244B1}" srcOrd="0" destOrd="0" parTransId="{236E2177-C340-4B6B-A3B0-C0F7D741311B}" sibTransId="{B3D0F812-FF7B-4AD0-B476-20FC08164569}"/>
    <dgm:cxn modelId="{68CF2B77-66A1-47C7-B64A-DBDD161EECF7}" srcId="{FC06E349-73D9-43CF-B0E1-889F74063B30}" destId="{679B02FD-DA2B-4FFC-9505-91F4567B1D89}" srcOrd="4" destOrd="0" parTransId="{69162B58-3E39-49FE-85DB-A25289222B2A}" sibTransId="{1D1183CA-5247-4721-8949-DA029E7C4CD9}"/>
    <dgm:cxn modelId="{83EA697A-E694-46BA-8AFF-6414B07764C9}" srcId="{FC06E349-73D9-43CF-B0E1-889F74063B30}" destId="{0616A293-389C-47F1-A2D5-CB019033E9CE}" srcOrd="3" destOrd="0" parTransId="{156B5D30-CC01-482E-88AE-D507B71C00B1}" sibTransId="{5EA562C4-0D85-46DB-9C7A-D8D3C612FFB4}"/>
    <dgm:cxn modelId="{E01AB25A-DFFD-496C-AB15-8F952CE15778}" type="presOf" srcId="{FD55AC61-F611-4569-9799-521EB149213B}" destId="{EBBF237A-63D8-4BD4-AF70-3682D2E4A2CD}" srcOrd="0" destOrd="0" presId="urn:microsoft.com/office/officeart/2008/layout/RadialCluster"/>
    <dgm:cxn modelId="{C6118389-EB3F-432F-B931-9F49A0F32404}" srcId="{FC06E349-73D9-43CF-B0E1-889F74063B30}" destId="{ADE7DCD1-5E50-4C93-8C9E-4A58D4A0BD25}" srcOrd="1" destOrd="0" parTransId="{08BB4F12-A507-455E-B11F-7EFF16F92386}" sibTransId="{B9E2A9BA-9EE0-4874-8F25-A173C175EE74}"/>
    <dgm:cxn modelId="{04AFA88F-60AB-4804-9E5B-3527E7EEC081}" srcId="{FC06E349-73D9-43CF-B0E1-889F74063B30}" destId="{152451AC-4B24-401F-BE30-3D3BADA383AC}" srcOrd="2" destOrd="0" parTransId="{19BD221C-4125-47B6-870B-908145178642}" sibTransId="{295C6BE8-4596-43B9-B6E0-85CE3AF0E5EB}"/>
    <dgm:cxn modelId="{E829DF90-7E3B-46CA-920F-31D103B99A67}" type="presOf" srcId="{9693E993-B904-4E29-9A7F-74046347A228}" destId="{3308AB62-C58D-44AA-B94A-E5D77C24E931}" srcOrd="0" destOrd="0" presId="urn:microsoft.com/office/officeart/2008/layout/RadialCluster"/>
    <dgm:cxn modelId="{8D5FB0B6-C367-42E4-85B8-F9E20A5C2399}" type="presOf" srcId="{236E2177-C340-4B6B-A3B0-C0F7D741311B}" destId="{E91DC709-5A30-4B90-AA15-DA8978640459}" srcOrd="0" destOrd="0" presId="urn:microsoft.com/office/officeart/2008/layout/RadialCluster"/>
    <dgm:cxn modelId="{75394DD7-0454-49C6-9AC9-11C95265B108}" type="presOf" srcId="{ADE7DCD1-5E50-4C93-8C9E-4A58D4A0BD25}" destId="{4A10E832-99D4-4ED1-8B31-12CAC9D3124B}" srcOrd="0" destOrd="0" presId="urn:microsoft.com/office/officeart/2008/layout/RadialCluster"/>
    <dgm:cxn modelId="{7EE773E0-FB60-416D-BE86-A5C2B1DBC8E5}" srcId="{FD55AC61-F611-4569-9799-521EB149213B}" destId="{FC06E349-73D9-43CF-B0E1-889F74063B30}" srcOrd="0" destOrd="0" parTransId="{5EC85F0C-BCDC-4CB6-B597-8C34C941192B}" sibTransId="{DA291878-1D03-4C2E-B4F5-5A86EBB5F5B8}"/>
    <dgm:cxn modelId="{D46BBAEC-96B9-4664-B0E7-F56E70D38103}" type="presOf" srcId="{156B5D30-CC01-482E-88AE-D507B71C00B1}" destId="{00200219-6136-40FD-8862-035DC8E4F98E}" srcOrd="0" destOrd="0" presId="urn:microsoft.com/office/officeart/2008/layout/RadialCluster"/>
    <dgm:cxn modelId="{694445F6-85C8-49B8-980D-56A27028B09E}" type="presOf" srcId="{81F39EB6-3325-42B9-BECF-00DC193C1CE6}" destId="{FBF4F62B-B978-419E-B498-DE92CA2A046C}" srcOrd="0" destOrd="0" presId="urn:microsoft.com/office/officeart/2008/layout/RadialCluster"/>
    <dgm:cxn modelId="{E699FEFA-3DBB-43E1-82B9-E209EC1A7BD1}" type="presOf" srcId="{FC06E349-73D9-43CF-B0E1-889F74063B30}" destId="{1AF72C7C-D780-4FF8-9BE7-970825894673}" srcOrd="0" destOrd="0" presId="urn:microsoft.com/office/officeart/2008/layout/RadialCluster"/>
    <dgm:cxn modelId="{93B7916D-0521-4AB8-9451-AE87078C275C}" type="presParOf" srcId="{EBBF237A-63D8-4BD4-AF70-3682D2E4A2CD}" destId="{9934A0A7-6BA6-4F69-84D8-2131E27AF9BF}" srcOrd="0" destOrd="0" presId="urn:microsoft.com/office/officeart/2008/layout/RadialCluster"/>
    <dgm:cxn modelId="{8BE08F68-EF1B-4D8F-A4C2-A534BE3BE3CA}" type="presParOf" srcId="{9934A0A7-6BA6-4F69-84D8-2131E27AF9BF}" destId="{1AF72C7C-D780-4FF8-9BE7-970825894673}" srcOrd="0" destOrd="0" presId="urn:microsoft.com/office/officeart/2008/layout/RadialCluster"/>
    <dgm:cxn modelId="{44C601C2-3C53-41C5-958F-4C899565F818}" type="presParOf" srcId="{9934A0A7-6BA6-4F69-84D8-2131E27AF9BF}" destId="{E91DC709-5A30-4B90-AA15-DA8978640459}" srcOrd="1" destOrd="0" presId="urn:microsoft.com/office/officeart/2008/layout/RadialCluster"/>
    <dgm:cxn modelId="{FB412E99-F5F0-4870-BBDC-720647899BBE}" type="presParOf" srcId="{9934A0A7-6BA6-4F69-84D8-2131E27AF9BF}" destId="{F9B763DF-BF86-43D4-B912-AFF7E164DD7B}" srcOrd="2" destOrd="0" presId="urn:microsoft.com/office/officeart/2008/layout/RadialCluster"/>
    <dgm:cxn modelId="{B835EA51-E122-4A1C-A10C-9423F2BAD8ED}" type="presParOf" srcId="{9934A0A7-6BA6-4F69-84D8-2131E27AF9BF}" destId="{568FD50F-F49A-40B2-BB94-6281A937349F}" srcOrd="3" destOrd="0" presId="urn:microsoft.com/office/officeart/2008/layout/RadialCluster"/>
    <dgm:cxn modelId="{FD673E07-B1CC-480B-BBDA-34FAE565A89F}" type="presParOf" srcId="{9934A0A7-6BA6-4F69-84D8-2131E27AF9BF}" destId="{4A10E832-99D4-4ED1-8B31-12CAC9D3124B}" srcOrd="4" destOrd="0" presId="urn:microsoft.com/office/officeart/2008/layout/RadialCluster"/>
    <dgm:cxn modelId="{F0E87EEA-FC70-4A65-8EEB-B3BAC30C1297}" type="presParOf" srcId="{9934A0A7-6BA6-4F69-84D8-2131E27AF9BF}" destId="{78F1C647-8865-46B8-B110-A264071E3108}" srcOrd="5" destOrd="0" presId="urn:microsoft.com/office/officeart/2008/layout/RadialCluster"/>
    <dgm:cxn modelId="{238CDF01-451C-4934-9CDB-99B9E525AEE7}" type="presParOf" srcId="{9934A0A7-6BA6-4F69-84D8-2131E27AF9BF}" destId="{4392D0F9-575A-4F56-95C1-AE1029F9BFEC}" srcOrd="6" destOrd="0" presId="urn:microsoft.com/office/officeart/2008/layout/RadialCluster"/>
    <dgm:cxn modelId="{A8AB9B54-459D-4A3E-8465-6F65F9CCD6E7}" type="presParOf" srcId="{9934A0A7-6BA6-4F69-84D8-2131E27AF9BF}" destId="{00200219-6136-40FD-8862-035DC8E4F98E}" srcOrd="7" destOrd="0" presId="urn:microsoft.com/office/officeart/2008/layout/RadialCluster"/>
    <dgm:cxn modelId="{F2EE0092-0E34-4CD9-9479-D92D238C8931}" type="presParOf" srcId="{9934A0A7-6BA6-4F69-84D8-2131E27AF9BF}" destId="{BFD74125-24D9-4D0E-9323-57E3D5A9DA8B}" srcOrd="8" destOrd="0" presId="urn:microsoft.com/office/officeart/2008/layout/RadialCluster"/>
    <dgm:cxn modelId="{E73602FA-EFFF-478C-804D-8E55041F10C1}" type="presParOf" srcId="{9934A0A7-6BA6-4F69-84D8-2131E27AF9BF}" destId="{2C124634-826E-48E9-BA71-A446778A4BE1}" srcOrd="9" destOrd="0" presId="urn:microsoft.com/office/officeart/2008/layout/RadialCluster"/>
    <dgm:cxn modelId="{8A233023-6201-4E99-8ECB-74FCB3170538}" type="presParOf" srcId="{9934A0A7-6BA6-4F69-84D8-2131E27AF9BF}" destId="{8E54D5EC-9D4D-4CC4-992B-D6D62E708BD1}" srcOrd="10" destOrd="0" presId="urn:microsoft.com/office/officeart/2008/layout/RadialCluster"/>
    <dgm:cxn modelId="{F5D4841A-4A7A-4D8B-9618-C5AA69AB65F2}" type="presParOf" srcId="{9934A0A7-6BA6-4F69-84D8-2131E27AF9BF}" destId="{28672237-FC69-4A62-B1FD-3C595EA9922B}" srcOrd="11" destOrd="0" presId="urn:microsoft.com/office/officeart/2008/layout/RadialCluster"/>
    <dgm:cxn modelId="{E29E65EB-6237-4709-B88D-325B28968BF6}" type="presParOf" srcId="{9934A0A7-6BA6-4F69-84D8-2131E27AF9BF}" destId="{3308AB62-C58D-44AA-B94A-E5D77C24E931}" srcOrd="12" destOrd="0" presId="urn:microsoft.com/office/officeart/2008/layout/RadialCluster"/>
    <dgm:cxn modelId="{E28D9FCD-9968-4616-B4A4-0C63AA3AC836}" type="presParOf" srcId="{9934A0A7-6BA6-4F69-84D8-2131E27AF9BF}" destId="{FBF4F62B-B978-419E-B498-DE92CA2A046C}" srcOrd="13" destOrd="0" presId="urn:microsoft.com/office/officeart/2008/layout/RadialCluster"/>
    <dgm:cxn modelId="{0D18CF59-B872-428F-84A3-7E25F604F84A}" type="presParOf" srcId="{9934A0A7-6BA6-4F69-84D8-2131E27AF9BF}" destId="{28999051-948A-49DB-8ADD-7F709FD65A4D}" srcOrd="14" destOrd="0" presId="urn:microsoft.com/office/officeart/2008/layout/RadialCluster"/>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C17075-6FD8-4438-8BC1-0F2E9FDF442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07EF233D-CB7D-4685-93A1-9744729B8D7A}" type="pres">
      <dgm:prSet presAssocID="{54C17075-6FD8-4438-8BC1-0F2E9FDF4424}" presName="composite" presStyleCnt="0">
        <dgm:presLayoutVars>
          <dgm:chMax val="5"/>
          <dgm:dir/>
          <dgm:animLvl val="ctr"/>
          <dgm:resizeHandles val="exact"/>
        </dgm:presLayoutVars>
      </dgm:prSet>
      <dgm:spPr/>
    </dgm:pt>
    <dgm:pt modelId="{071273EC-250A-49C1-8715-619B35452D4F}" type="pres">
      <dgm:prSet presAssocID="{54C17075-6FD8-4438-8BC1-0F2E9FDF4424}" presName="cycle" presStyleCnt="0"/>
      <dgm:spPr/>
    </dgm:pt>
  </dgm:ptLst>
  <dgm:cxnLst>
    <dgm:cxn modelId="{954885A6-44A2-4412-9F73-35D05262EE36}" type="presOf" srcId="{54C17075-6FD8-4438-8BC1-0F2E9FDF4424}" destId="{07EF233D-CB7D-4685-93A1-9744729B8D7A}" srcOrd="0" destOrd="0" presId="urn:microsoft.com/office/officeart/2005/8/layout/radial2"/>
    <dgm:cxn modelId="{E6E61217-0E39-44C7-B9B7-685C698A0F4A}" type="presParOf" srcId="{07EF233D-CB7D-4685-93A1-9744729B8D7A}" destId="{071273EC-250A-49C1-8715-619B35452D4F}" srcOrd="0"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72C7C-D780-4FF8-9BE7-970825894673}">
      <dsp:nvSpPr>
        <dsp:cNvPr id="0" name=""/>
        <dsp:cNvSpPr/>
      </dsp:nvSpPr>
      <dsp:spPr>
        <a:xfrm>
          <a:off x="1378235" y="1675595"/>
          <a:ext cx="1080484" cy="108048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US" sz="2100" kern="1200" dirty="0"/>
            <a:t>Physical factors</a:t>
          </a:r>
          <a:endParaRPr lang="en-IN" sz="2100" kern="1200" dirty="0"/>
        </a:p>
      </dsp:txBody>
      <dsp:txXfrm>
        <a:off x="1430980" y="1728340"/>
        <a:ext cx="974994" cy="974994"/>
      </dsp:txXfrm>
    </dsp:sp>
    <dsp:sp modelId="{E91DC709-5A30-4B90-AA15-DA8978640459}">
      <dsp:nvSpPr>
        <dsp:cNvPr id="0" name=""/>
        <dsp:cNvSpPr/>
      </dsp:nvSpPr>
      <dsp:spPr>
        <a:xfrm rot="16200000">
          <a:off x="1539520" y="1296638"/>
          <a:ext cx="757915" cy="0"/>
        </a:xfrm>
        <a:custGeom>
          <a:avLst/>
          <a:gdLst/>
          <a:ahLst/>
          <a:cxnLst/>
          <a:rect l="0" t="0" r="0" b="0"/>
          <a:pathLst>
            <a:path>
              <a:moveTo>
                <a:pt x="0" y="0"/>
              </a:moveTo>
              <a:lnTo>
                <a:pt x="757915"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763DF-BF86-43D4-B912-AFF7E164DD7B}">
      <dsp:nvSpPr>
        <dsp:cNvPr id="0" name=""/>
        <dsp:cNvSpPr/>
      </dsp:nvSpPr>
      <dsp:spPr>
        <a:xfrm>
          <a:off x="1556515" y="19375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soil</a:t>
          </a:r>
          <a:endParaRPr lang="en-IN" sz="2800" kern="1200" dirty="0"/>
        </a:p>
      </dsp:txBody>
      <dsp:txXfrm>
        <a:off x="1591854" y="229094"/>
        <a:ext cx="653246" cy="653246"/>
      </dsp:txXfrm>
    </dsp:sp>
    <dsp:sp modelId="{568FD50F-F49A-40B2-BB94-6281A937349F}">
      <dsp:nvSpPr>
        <dsp:cNvPr id="0" name=""/>
        <dsp:cNvSpPr/>
      </dsp:nvSpPr>
      <dsp:spPr>
        <a:xfrm rot="1800000">
          <a:off x="2417299" y="2682332"/>
          <a:ext cx="618343" cy="0"/>
        </a:xfrm>
        <a:custGeom>
          <a:avLst/>
          <a:gdLst/>
          <a:ahLst/>
          <a:cxnLst/>
          <a:rect l="0" t="0" r="0" b="0"/>
          <a:pathLst>
            <a:path>
              <a:moveTo>
                <a:pt x="0" y="0"/>
              </a:moveTo>
              <a:lnTo>
                <a:pt x="618343"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0E832-99D4-4ED1-8B31-12CAC9D3124B}">
      <dsp:nvSpPr>
        <dsp:cNvPr id="0" name=""/>
        <dsp:cNvSpPr/>
      </dsp:nvSpPr>
      <dsp:spPr>
        <a:xfrm>
          <a:off x="2994221" y="268393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Relief</a:t>
          </a:r>
          <a:endParaRPr lang="en-IN" sz="1900" kern="1200" dirty="0"/>
        </a:p>
      </dsp:txBody>
      <dsp:txXfrm>
        <a:off x="3029560" y="2719274"/>
        <a:ext cx="653246" cy="653246"/>
      </dsp:txXfrm>
    </dsp:sp>
    <dsp:sp modelId="{78F1C647-8865-46B8-B110-A264071E3108}">
      <dsp:nvSpPr>
        <dsp:cNvPr id="0" name=""/>
        <dsp:cNvSpPr/>
      </dsp:nvSpPr>
      <dsp:spPr>
        <a:xfrm rot="9000000">
          <a:off x="801313" y="2682332"/>
          <a:ext cx="618343" cy="0"/>
        </a:xfrm>
        <a:custGeom>
          <a:avLst/>
          <a:gdLst/>
          <a:ahLst/>
          <a:cxnLst/>
          <a:rect l="0" t="0" r="0" b="0"/>
          <a:pathLst>
            <a:path>
              <a:moveTo>
                <a:pt x="0" y="0"/>
              </a:moveTo>
              <a:lnTo>
                <a:pt x="618343"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2D0F9-575A-4F56-95C1-AE1029F9BFEC}">
      <dsp:nvSpPr>
        <dsp:cNvPr id="0" name=""/>
        <dsp:cNvSpPr/>
      </dsp:nvSpPr>
      <dsp:spPr>
        <a:xfrm>
          <a:off x="118809" y="268393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climate</a:t>
          </a:r>
          <a:endParaRPr lang="en-IN" sz="1500" kern="1200" dirty="0"/>
        </a:p>
      </dsp:txBody>
      <dsp:txXfrm>
        <a:off x="154148" y="2719274"/>
        <a:ext cx="653246" cy="653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72C7C-D780-4FF8-9BE7-970825894673}">
      <dsp:nvSpPr>
        <dsp:cNvPr id="0" name=""/>
        <dsp:cNvSpPr/>
      </dsp:nvSpPr>
      <dsp:spPr>
        <a:xfrm>
          <a:off x="1795285" y="1533712"/>
          <a:ext cx="1242593" cy="124259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Socio-economic</a:t>
          </a:r>
        </a:p>
        <a:p>
          <a:pPr marL="0" lvl="0" indent="0" algn="ctr" defTabSz="889000">
            <a:lnSpc>
              <a:spcPct val="90000"/>
            </a:lnSpc>
            <a:spcBef>
              <a:spcPct val="0"/>
            </a:spcBef>
            <a:spcAft>
              <a:spcPct val="35000"/>
            </a:spcAft>
            <a:buNone/>
          </a:pPr>
          <a:r>
            <a:rPr lang="en-US" sz="2000" kern="1200" dirty="0"/>
            <a:t>factors</a:t>
          </a:r>
          <a:endParaRPr lang="en-IN" sz="2000" kern="1200" dirty="0"/>
        </a:p>
      </dsp:txBody>
      <dsp:txXfrm>
        <a:off x="1855943" y="1594370"/>
        <a:ext cx="1121277" cy="1121277"/>
      </dsp:txXfrm>
    </dsp:sp>
    <dsp:sp modelId="{E91DC709-5A30-4B90-AA15-DA8978640459}">
      <dsp:nvSpPr>
        <dsp:cNvPr id="0" name=""/>
        <dsp:cNvSpPr/>
      </dsp:nvSpPr>
      <dsp:spPr>
        <a:xfrm rot="16200000">
          <a:off x="2086946" y="1204076"/>
          <a:ext cx="659270" cy="0"/>
        </a:xfrm>
        <a:custGeom>
          <a:avLst/>
          <a:gdLst/>
          <a:ahLst/>
          <a:cxnLst/>
          <a:rect l="0" t="0" r="0" b="0"/>
          <a:pathLst>
            <a:path>
              <a:moveTo>
                <a:pt x="0" y="0"/>
              </a:moveTo>
              <a:lnTo>
                <a:pt x="659270"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763DF-BF86-43D4-B912-AFF7E164DD7B}">
      <dsp:nvSpPr>
        <dsp:cNvPr id="0" name=""/>
        <dsp:cNvSpPr/>
      </dsp:nvSpPr>
      <dsp:spPr>
        <a:xfrm>
          <a:off x="2000313" y="41904"/>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market</a:t>
          </a:r>
          <a:endParaRPr lang="en-IN" sz="1800" kern="1200" dirty="0"/>
        </a:p>
      </dsp:txBody>
      <dsp:txXfrm>
        <a:off x="2040954" y="82545"/>
        <a:ext cx="751255" cy="751255"/>
      </dsp:txXfrm>
    </dsp:sp>
    <dsp:sp modelId="{568FD50F-F49A-40B2-BB94-6281A937349F}">
      <dsp:nvSpPr>
        <dsp:cNvPr id="0" name=""/>
        <dsp:cNvSpPr/>
      </dsp:nvSpPr>
      <dsp:spPr>
        <a:xfrm rot="19285714">
          <a:off x="2997545" y="1544276"/>
          <a:ext cx="369739" cy="0"/>
        </a:xfrm>
        <a:custGeom>
          <a:avLst/>
          <a:gdLst/>
          <a:ahLst/>
          <a:cxnLst/>
          <a:rect l="0" t="0" r="0" b="0"/>
          <a:pathLst>
            <a:path>
              <a:moveTo>
                <a:pt x="0" y="0"/>
              </a:moveTo>
              <a:lnTo>
                <a:pt x="369739"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0E832-99D4-4ED1-8B31-12CAC9D3124B}">
      <dsp:nvSpPr>
        <dsp:cNvPr id="0" name=""/>
        <dsp:cNvSpPr/>
      </dsp:nvSpPr>
      <dsp:spPr>
        <a:xfrm>
          <a:off x="3326952" y="680780"/>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Transport</a:t>
          </a:r>
          <a:endParaRPr lang="en-IN" sz="1300" kern="1200" dirty="0"/>
        </a:p>
      </dsp:txBody>
      <dsp:txXfrm>
        <a:off x="3367593" y="721421"/>
        <a:ext cx="751255" cy="751255"/>
      </dsp:txXfrm>
    </dsp:sp>
    <dsp:sp modelId="{78F1C647-8865-46B8-B110-A264071E3108}">
      <dsp:nvSpPr>
        <dsp:cNvPr id="0" name=""/>
        <dsp:cNvSpPr/>
      </dsp:nvSpPr>
      <dsp:spPr>
        <a:xfrm rot="771429">
          <a:off x="3029948" y="2367197"/>
          <a:ext cx="632587" cy="0"/>
        </a:xfrm>
        <a:custGeom>
          <a:avLst/>
          <a:gdLst/>
          <a:ahLst/>
          <a:cxnLst/>
          <a:rect l="0" t="0" r="0" b="0"/>
          <a:pathLst>
            <a:path>
              <a:moveTo>
                <a:pt x="0" y="0"/>
              </a:moveTo>
              <a:lnTo>
                <a:pt x="632587"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2D0F9-575A-4F56-95C1-AE1029F9BFEC}">
      <dsp:nvSpPr>
        <dsp:cNvPr id="0" name=""/>
        <dsp:cNvSpPr/>
      </dsp:nvSpPr>
      <dsp:spPr>
        <a:xfrm>
          <a:off x="3654605" y="2116321"/>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Scale of operations</a:t>
          </a:r>
          <a:endParaRPr lang="en-IN" sz="1200" kern="1200" dirty="0"/>
        </a:p>
      </dsp:txBody>
      <dsp:txXfrm>
        <a:off x="3695246" y="2156962"/>
        <a:ext cx="751255" cy="751255"/>
      </dsp:txXfrm>
    </dsp:sp>
    <dsp:sp modelId="{00200219-6136-40FD-8862-035DC8E4F98E}">
      <dsp:nvSpPr>
        <dsp:cNvPr id="0" name=""/>
        <dsp:cNvSpPr/>
      </dsp:nvSpPr>
      <dsp:spPr>
        <a:xfrm rot="3857143">
          <a:off x="2561452" y="3021920"/>
          <a:ext cx="545224" cy="0"/>
        </a:xfrm>
        <a:custGeom>
          <a:avLst/>
          <a:gdLst/>
          <a:ahLst/>
          <a:cxnLst/>
          <a:rect l="0" t="0" r="0" b="0"/>
          <a:pathLst>
            <a:path>
              <a:moveTo>
                <a:pt x="0" y="0"/>
              </a:moveTo>
              <a:lnTo>
                <a:pt x="545224"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74125-24D9-4D0E-9323-57E3D5A9DA8B}">
      <dsp:nvSpPr>
        <dsp:cNvPr id="0" name=""/>
        <dsp:cNvSpPr/>
      </dsp:nvSpPr>
      <dsp:spPr>
        <a:xfrm>
          <a:off x="2736542" y="3267536"/>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Capital</a:t>
          </a:r>
          <a:endParaRPr lang="en-IN" sz="1800" kern="1200" dirty="0"/>
        </a:p>
      </dsp:txBody>
      <dsp:txXfrm>
        <a:off x="2777183" y="3308177"/>
        <a:ext cx="751255" cy="751255"/>
      </dsp:txXfrm>
    </dsp:sp>
    <dsp:sp modelId="{2C124634-826E-48E9-BA71-A446778A4BE1}">
      <dsp:nvSpPr>
        <dsp:cNvPr id="0" name=""/>
        <dsp:cNvSpPr/>
      </dsp:nvSpPr>
      <dsp:spPr>
        <a:xfrm rot="6942857">
          <a:off x="1726486" y="3021920"/>
          <a:ext cx="545224" cy="0"/>
        </a:xfrm>
        <a:custGeom>
          <a:avLst/>
          <a:gdLst/>
          <a:ahLst/>
          <a:cxnLst/>
          <a:rect l="0" t="0" r="0" b="0"/>
          <a:pathLst>
            <a:path>
              <a:moveTo>
                <a:pt x="0" y="0"/>
              </a:moveTo>
              <a:lnTo>
                <a:pt x="545224"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4D5EC-9D4D-4CC4-992B-D6D62E708BD1}">
      <dsp:nvSpPr>
        <dsp:cNvPr id="0" name=""/>
        <dsp:cNvSpPr/>
      </dsp:nvSpPr>
      <dsp:spPr>
        <a:xfrm>
          <a:off x="1264083" y="3267536"/>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Government</a:t>
          </a:r>
          <a:endParaRPr lang="en-IN" sz="1000" kern="1200" dirty="0"/>
        </a:p>
      </dsp:txBody>
      <dsp:txXfrm>
        <a:off x="1304724" y="3308177"/>
        <a:ext cx="751255" cy="751255"/>
      </dsp:txXfrm>
    </dsp:sp>
    <dsp:sp modelId="{28672237-FC69-4A62-B1FD-3C595EA9922B}">
      <dsp:nvSpPr>
        <dsp:cNvPr id="0" name=""/>
        <dsp:cNvSpPr/>
      </dsp:nvSpPr>
      <dsp:spPr>
        <a:xfrm rot="10028571">
          <a:off x="1170628" y="2367197"/>
          <a:ext cx="632587" cy="0"/>
        </a:xfrm>
        <a:custGeom>
          <a:avLst/>
          <a:gdLst/>
          <a:ahLst/>
          <a:cxnLst/>
          <a:rect l="0" t="0" r="0" b="0"/>
          <a:pathLst>
            <a:path>
              <a:moveTo>
                <a:pt x="0" y="0"/>
              </a:moveTo>
              <a:lnTo>
                <a:pt x="632587"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08AB62-C58D-44AA-B94A-E5D77C24E931}">
      <dsp:nvSpPr>
        <dsp:cNvPr id="0" name=""/>
        <dsp:cNvSpPr/>
      </dsp:nvSpPr>
      <dsp:spPr>
        <a:xfrm>
          <a:off x="346020" y="2116321"/>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labour</a:t>
          </a:r>
          <a:endParaRPr lang="en-IN" sz="1900" kern="1200" dirty="0"/>
        </a:p>
      </dsp:txBody>
      <dsp:txXfrm>
        <a:off x="386661" y="2156962"/>
        <a:ext cx="751255" cy="751255"/>
      </dsp:txXfrm>
    </dsp:sp>
    <dsp:sp modelId="{FBF4F62B-B978-419E-B498-DE92CA2A046C}">
      <dsp:nvSpPr>
        <dsp:cNvPr id="0" name=""/>
        <dsp:cNvSpPr/>
      </dsp:nvSpPr>
      <dsp:spPr>
        <a:xfrm rot="13114286">
          <a:off x="1465878" y="1544276"/>
          <a:ext cx="369739" cy="0"/>
        </a:xfrm>
        <a:custGeom>
          <a:avLst/>
          <a:gdLst/>
          <a:ahLst/>
          <a:cxnLst/>
          <a:rect l="0" t="0" r="0" b="0"/>
          <a:pathLst>
            <a:path>
              <a:moveTo>
                <a:pt x="0" y="0"/>
              </a:moveTo>
              <a:lnTo>
                <a:pt x="369739"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99051-948A-49DB-8ADD-7F709FD65A4D}">
      <dsp:nvSpPr>
        <dsp:cNvPr id="0" name=""/>
        <dsp:cNvSpPr/>
      </dsp:nvSpPr>
      <dsp:spPr>
        <a:xfrm>
          <a:off x="673673" y="680780"/>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Tenure</a:t>
          </a:r>
          <a:endParaRPr lang="en-IN" sz="1800" kern="1200" dirty="0"/>
        </a:p>
      </dsp:txBody>
      <dsp:txXfrm>
        <a:off x="714314" y="721421"/>
        <a:ext cx="751255" cy="7512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6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227411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92931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47221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58B14-FCA0-44A4-9D18-FD238B1D25B6}" type="datetimeFigureOut">
              <a:rPr lang="en-IN" smtClean="0"/>
              <a:t>14-11-2022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27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58B14-FCA0-44A4-9D18-FD238B1D25B6}"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246645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58B14-FCA0-44A4-9D18-FD238B1D25B6}" type="datetimeFigureOut">
              <a:rPr lang="en-IN" smtClean="0"/>
              <a:t>14-11-2022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7369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958B14-FCA0-44A4-9D18-FD238B1D25B6}" type="datetimeFigureOut">
              <a:rPr lang="en-IN" smtClean="0"/>
              <a:t>14-11-2022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166780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958B14-FCA0-44A4-9D18-FD238B1D25B6}" type="datetimeFigureOut">
              <a:rPr lang="en-IN" smtClean="0"/>
              <a:t>14-11-2022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40049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958B14-FCA0-44A4-9D18-FD238B1D25B6}" type="datetimeFigureOut">
              <a:rPr lang="en-IN" smtClean="0"/>
              <a:t>14-11-2022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01324E-D626-488D-B04D-96AFB1A7CB3B}" type="slidenum">
              <a:rPr lang="en-IN" smtClean="0"/>
              <a:t>‹#›</a:t>
            </a:fld>
            <a:endParaRPr lang="en-IN"/>
          </a:p>
        </p:txBody>
      </p:sp>
    </p:spTree>
    <p:extLst>
      <p:ext uri="{BB962C8B-B14F-4D97-AF65-F5344CB8AC3E}">
        <p14:creationId xmlns:p14="http://schemas.microsoft.com/office/powerpoint/2010/main" val="47614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958B14-FCA0-44A4-9D18-FD238B1D25B6}" type="datetimeFigureOut">
              <a:rPr lang="en-IN" smtClean="0"/>
              <a:t>14-11-2022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146697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958B14-FCA0-44A4-9D18-FD238B1D25B6}" type="datetimeFigureOut">
              <a:rPr lang="en-IN" smtClean="0"/>
              <a:t>14-11-2022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01324E-D626-488D-B04D-96AFB1A7CB3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40789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60A9BA-3D6A-46A8-A93F-E2695B4A502C}"/>
              </a:ext>
            </a:extLst>
          </p:cNvPr>
          <p:cNvPicPr>
            <a:picLocks noChangeAspect="1"/>
          </p:cNvPicPr>
          <p:nvPr/>
        </p:nvPicPr>
        <p:blipFill rotWithShape="1">
          <a:blip r:embed="rId2"/>
          <a:srcRect l="5543" t="7246" r="4712"/>
          <a:stretch/>
        </p:blipFill>
        <p:spPr>
          <a:xfrm>
            <a:off x="783770" y="345233"/>
            <a:ext cx="1250303" cy="1298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D0829DA6-235E-4E78-8A89-667498475E89}"/>
              </a:ext>
            </a:extLst>
          </p:cNvPr>
          <p:cNvSpPr/>
          <p:nvPr/>
        </p:nvSpPr>
        <p:spPr>
          <a:xfrm>
            <a:off x="2376712" y="671198"/>
            <a:ext cx="3719288"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B</a:t>
            </a:r>
            <a:r>
              <a:rPr lang="en-US" sz="3600" b="0" cap="none" spc="0" dirty="0">
                <a:ln w="0"/>
                <a:solidFill>
                  <a:schemeClr val="tx1"/>
                </a:solidFill>
                <a:effectLst>
                  <a:outerShdw blurRad="38100" dist="19050" dir="2700000" algn="tl" rotWithShape="0">
                    <a:schemeClr val="dk1">
                      <a:alpha val="40000"/>
                    </a:schemeClr>
                  </a:outerShdw>
                </a:effectLst>
              </a:rPr>
              <a:t>E-PROJECT</a:t>
            </a:r>
          </a:p>
        </p:txBody>
      </p:sp>
      <p:sp>
        <p:nvSpPr>
          <p:cNvPr id="9" name="Rectangle 8">
            <a:extLst>
              <a:ext uri="{FF2B5EF4-FFF2-40B4-BE49-F238E27FC236}">
                <a16:creationId xmlns:a16="http://schemas.microsoft.com/office/drawing/2014/main" id="{07756B5C-9E7A-4D14-BAAA-35E76191CDF5}"/>
              </a:ext>
            </a:extLst>
          </p:cNvPr>
          <p:cNvSpPr/>
          <p:nvPr/>
        </p:nvSpPr>
        <p:spPr>
          <a:xfrm>
            <a:off x="1881412" y="1976258"/>
            <a:ext cx="5160259" cy="954107"/>
          </a:xfrm>
          <a:prstGeom prst="rect">
            <a:avLst/>
          </a:prstGeom>
          <a:noFill/>
        </p:spPr>
        <p:txBody>
          <a:bodyPr wrap="none" lIns="91440" tIns="45720" rIns="91440" bIns="45720">
            <a:spAutoFit/>
          </a:bodyPr>
          <a:lstStyle/>
          <a:p>
            <a:pPr algn="ctr"/>
            <a:br>
              <a:rPr lang="en-IN" sz="2800" b="1" u="sng" dirty="0">
                <a:solidFill>
                  <a:srgbClr val="000000"/>
                </a:solidFill>
                <a:effectLst/>
                <a:latin typeface="Times New Roman" panose="02020603050405020304" pitchFamily="18" charset="0"/>
                <a:ea typeface="Times New Roman" panose="02020603050405020304" pitchFamily="18" charset="0"/>
              </a:rPr>
            </a:br>
            <a:r>
              <a:rPr lang="en-IN" sz="2800" b="1" u="sng" dirty="0">
                <a:solidFill>
                  <a:srgbClr val="000000"/>
                </a:solidFill>
                <a:effectLst/>
                <a:latin typeface="Times New Roman" panose="02020603050405020304" pitchFamily="18" charset="0"/>
                <a:ea typeface="Times New Roman" panose="02020603050405020304" pitchFamily="18" charset="0"/>
              </a:rPr>
              <a:t>Crop Pattern Recommendation</a:t>
            </a:r>
            <a:endParaRPr lang="en-US" sz="2800" b="1" u="sng"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E8DBE7AD-8B6E-4D4C-A6CF-D9E244E0707A}"/>
              </a:ext>
            </a:extLst>
          </p:cNvPr>
          <p:cNvSpPr txBox="1"/>
          <p:nvPr/>
        </p:nvSpPr>
        <p:spPr>
          <a:xfrm>
            <a:off x="3935002" y="4519734"/>
            <a:ext cx="3433666" cy="923330"/>
          </a:xfrm>
          <a:prstGeom prst="rect">
            <a:avLst/>
          </a:prstGeom>
          <a:noFill/>
        </p:spPr>
        <p:txBody>
          <a:bodyPr wrap="square" rtlCol="0">
            <a:spAutoFit/>
          </a:bodyPr>
          <a:lstStyle/>
          <a:p>
            <a:endParaRPr lang="en-US" dirty="0"/>
          </a:p>
          <a:p>
            <a:r>
              <a:rPr lang="en-US" b="1" dirty="0"/>
              <a:t>Guide        </a:t>
            </a:r>
            <a:r>
              <a:rPr lang="en-US" dirty="0"/>
              <a:t>:  Mrs. Vaishali Kolhe</a:t>
            </a:r>
          </a:p>
          <a:p>
            <a:r>
              <a:rPr lang="en-US" b="1" dirty="0"/>
              <a:t>Co Guide  </a:t>
            </a:r>
            <a:r>
              <a:rPr lang="en-US" dirty="0"/>
              <a:t>:  Mrs. P. S. Bhondve</a:t>
            </a:r>
            <a:endParaRPr lang="en-IN" dirty="0"/>
          </a:p>
        </p:txBody>
      </p:sp>
      <p:sp>
        <p:nvSpPr>
          <p:cNvPr id="3" name="TextBox 2">
            <a:extLst>
              <a:ext uri="{FF2B5EF4-FFF2-40B4-BE49-F238E27FC236}">
                <a16:creationId xmlns:a16="http://schemas.microsoft.com/office/drawing/2014/main" id="{F39A8AA0-A654-4966-7176-2FFE1B391FFC}"/>
              </a:ext>
            </a:extLst>
          </p:cNvPr>
          <p:cNvSpPr txBox="1"/>
          <p:nvPr/>
        </p:nvSpPr>
        <p:spPr>
          <a:xfrm>
            <a:off x="7870326" y="4288902"/>
            <a:ext cx="4491136" cy="2308324"/>
          </a:xfrm>
          <a:prstGeom prst="rect">
            <a:avLst/>
          </a:prstGeom>
          <a:noFill/>
        </p:spPr>
        <p:txBody>
          <a:bodyPr wrap="square" rtlCol="0">
            <a:spAutoFit/>
          </a:bodyPr>
          <a:lstStyle/>
          <a:p>
            <a:endParaRPr lang="en-US" dirty="0"/>
          </a:p>
          <a:p>
            <a:pPr algn="just"/>
            <a:r>
              <a:rPr lang="en-US" b="1" dirty="0"/>
              <a:t>Team:</a:t>
            </a:r>
          </a:p>
          <a:p>
            <a:pPr algn="just"/>
            <a:r>
              <a:rPr lang="en-US" dirty="0"/>
              <a:t>Mandar Kulkarni    -    COMPBEA1109</a:t>
            </a:r>
          </a:p>
          <a:p>
            <a:pPr algn="just"/>
            <a:r>
              <a:rPr lang="en-US" dirty="0"/>
              <a:t>Atharva Mohite     -    COMPBEA1104</a:t>
            </a:r>
          </a:p>
          <a:p>
            <a:pPr algn="just"/>
            <a:r>
              <a:rPr lang="en-US" dirty="0"/>
              <a:t>Ashish Dongare     -    COMPBEA1103</a:t>
            </a:r>
          </a:p>
          <a:p>
            <a:pPr algn="just"/>
            <a:r>
              <a:rPr lang="en-US" dirty="0"/>
              <a:t>Prajwal Sable         -    COMPBEA1102</a:t>
            </a:r>
          </a:p>
          <a:p>
            <a:endParaRPr lang="en-US" dirty="0"/>
          </a:p>
          <a:p>
            <a:r>
              <a:rPr lang="en-US" dirty="0"/>
              <a:t> </a:t>
            </a:r>
            <a:endParaRPr lang="en-IN" dirty="0"/>
          </a:p>
        </p:txBody>
      </p:sp>
      <p:pic>
        <p:nvPicPr>
          <p:cNvPr id="4" name="Picture 3">
            <a:extLst>
              <a:ext uri="{FF2B5EF4-FFF2-40B4-BE49-F238E27FC236}">
                <a16:creationId xmlns:a16="http://schemas.microsoft.com/office/drawing/2014/main" id="{A44CEAC3-6C7A-B02F-11FF-5F88E8E3A2EC}"/>
              </a:ext>
            </a:extLst>
          </p:cNvPr>
          <p:cNvPicPr>
            <a:picLocks noChangeAspect="1"/>
          </p:cNvPicPr>
          <p:nvPr/>
        </p:nvPicPr>
        <p:blipFill>
          <a:blip r:embed="rId3"/>
          <a:stretch>
            <a:fillRect/>
          </a:stretch>
        </p:blipFill>
        <p:spPr>
          <a:xfrm>
            <a:off x="7870326" y="1776203"/>
            <a:ext cx="3458163" cy="2308324"/>
          </a:xfrm>
          <a:prstGeom prst="rect">
            <a:avLst/>
          </a:prstGeom>
        </p:spPr>
      </p:pic>
    </p:spTree>
    <p:extLst>
      <p:ext uri="{BB962C8B-B14F-4D97-AF65-F5344CB8AC3E}">
        <p14:creationId xmlns:p14="http://schemas.microsoft.com/office/powerpoint/2010/main" val="89384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3521413" y="1346919"/>
            <a:ext cx="4270442" cy="1425464"/>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System Architecture</a:t>
            </a:r>
            <a:br>
              <a:rPr lang="en-US" sz="4400" b="0" cap="none" spc="0" dirty="0">
                <a:ln w="0"/>
                <a:solidFill>
                  <a:schemeClr val="tx1"/>
                </a:solidFill>
                <a:effectLst>
                  <a:outerShdw blurRad="38100" dist="19050" dir="2700000" algn="tl" rotWithShape="0">
                    <a:schemeClr val="dk1">
                      <a:alpha val="40000"/>
                    </a:schemeClr>
                  </a:outerShdw>
                </a:effectLst>
              </a:rPr>
            </a:b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7" name="Rectangle 6">
            <a:extLst>
              <a:ext uri="{FF2B5EF4-FFF2-40B4-BE49-F238E27FC236}">
                <a16:creationId xmlns:a16="http://schemas.microsoft.com/office/drawing/2014/main" id="{6998F9B7-1B0A-7E7B-D083-508B720F33A6}"/>
              </a:ext>
            </a:extLst>
          </p:cNvPr>
          <p:cNvSpPr/>
          <p:nvPr/>
        </p:nvSpPr>
        <p:spPr>
          <a:xfrm>
            <a:off x="255723" y="1828818"/>
            <a:ext cx="5840277"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2</a:t>
            </a:r>
            <a:r>
              <a:rPr lang="en-US" sz="2400" b="0" cap="none" spc="0" dirty="0">
                <a:ln w="0"/>
                <a:solidFill>
                  <a:schemeClr val="tx1"/>
                </a:solidFill>
                <a:effectLst>
                  <a:outerShdw blurRad="38100" dist="19050" dir="2700000" algn="tl" rotWithShape="0">
                    <a:schemeClr val="dk1">
                      <a:alpha val="40000"/>
                    </a:schemeClr>
                  </a:outerShdw>
                </a:effectLst>
              </a:rPr>
              <a:t>.Market Module</a:t>
            </a:r>
          </a:p>
        </p:txBody>
      </p:sp>
      <p:pic>
        <p:nvPicPr>
          <p:cNvPr id="26" name="Picture 25">
            <a:extLst>
              <a:ext uri="{FF2B5EF4-FFF2-40B4-BE49-F238E27FC236}">
                <a16:creationId xmlns:a16="http://schemas.microsoft.com/office/drawing/2014/main" id="{7E6B01D6-F75E-BA19-8544-498010BB114F}"/>
              </a:ext>
            </a:extLst>
          </p:cNvPr>
          <p:cNvPicPr>
            <a:picLocks noChangeAspect="1"/>
          </p:cNvPicPr>
          <p:nvPr/>
        </p:nvPicPr>
        <p:blipFill>
          <a:blip r:embed="rId2"/>
          <a:stretch>
            <a:fillRect/>
          </a:stretch>
        </p:blipFill>
        <p:spPr>
          <a:xfrm>
            <a:off x="895350" y="2676207"/>
            <a:ext cx="10401300" cy="3171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787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462272" y="1067523"/>
            <a:ext cx="7729728" cy="1188720"/>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Introduction</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6" name="TextBox 5">
            <a:extLst>
              <a:ext uri="{FF2B5EF4-FFF2-40B4-BE49-F238E27FC236}">
                <a16:creationId xmlns:a16="http://schemas.microsoft.com/office/drawing/2014/main" id="{E5EC40C4-C912-4C8F-9A88-5A115DB07028}"/>
              </a:ext>
            </a:extLst>
          </p:cNvPr>
          <p:cNvSpPr txBox="1"/>
          <p:nvPr/>
        </p:nvSpPr>
        <p:spPr>
          <a:xfrm>
            <a:off x="289249" y="1870191"/>
            <a:ext cx="11346024" cy="4093428"/>
          </a:xfrm>
          <a:prstGeom prst="rect">
            <a:avLst/>
          </a:prstGeom>
          <a:noFill/>
        </p:spPr>
        <p:txBody>
          <a:bodyPr wrap="square" rtlCol="0">
            <a:spAutoFit/>
          </a:bodyPr>
          <a:lstStyle/>
          <a:p>
            <a:pPr algn="just"/>
            <a:r>
              <a:rPr lang="en-US" sz="2000" dirty="0"/>
              <a:t>Agriculture is an integral part of smart growth. The ability to feed one's own population is critical to the independence of any state. The ability to feed the local population from local sources should not be underestimated. Perhaps because of its long-term presence in the study area, agriculture tends to be taken for granted. Many people expect that it will continue in perpetuity and that as it is pushed out of one area by urban expansion, it will relocate in another area that is less subject to growth pressure. This assumption is false.</a:t>
            </a:r>
          </a:p>
          <a:p>
            <a:pPr algn="just"/>
            <a:endParaRPr lang="en-US" sz="2000" dirty="0"/>
          </a:p>
          <a:p>
            <a:pPr algn="just"/>
            <a:r>
              <a:rPr lang="en-US" sz="2000" dirty="0"/>
              <a:t>Agriculture is a diverse industry with very specific locational connections. Certain crops can only be grown in specific locations where the </a:t>
            </a:r>
            <a:r>
              <a:rPr lang="en-US" sz="2000" dirty="0">
                <a:highlight>
                  <a:srgbClr val="FFFF00"/>
                </a:highlight>
              </a:rPr>
              <a:t>combination of a variety of factors including soil, moisture, temperature, and topography </a:t>
            </a:r>
            <a:r>
              <a:rPr lang="en-US" sz="2000" dirty="0"/>
              <a:t>is right. When such areas are lost to agriculture, the ability to produce the crops that require that particular combination of factors is also lost. The public needs to understand that agricultural land is a nonrenewable resource requiring appropriate management techniques. Before allowing land to go out of production, decision makers must consider the implications of that decision and evaluate it .</a:t>
            </a:r>
            <a:endParaRPr lang="en-US" dirty="0"/>
          </a:p>
        </p:txBody>
      </p:sp>
    </p:spTree>
    <p:extLst>
      <p:ext uri="{BB962C8B-B14F-4D97-AF65-F5344CB8AC3E}">
        <p14:creationId xmlns:p14="http://schemas.microsoft.com/office/powerpoint/2010/main" val="4096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EB9729-D007-0EC7-1636-1BFBBB882017}"/>
              </a:ext>
            </a:extLst>
          </p:cNvPr>
          <p:cNvSpPr>
            <a:spLocks noGrp="1"/>
          </p:cNvSpPr>
          <p:nvPr>
            <p:ph type="title"/>
          </p:nvPr>
        </p:nvSpPr>
        <p:spPr>
          <a:xfrm>
            <a:off x="5265528" y="1143036"/>
            <a:ext cx="1660943" cy="1188720"/>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Factors</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9" name="Diagram 8">
            <a:extLst>
              <a:ext uri="{FF2B5EF4-FFF2-40B4-BE49-F238E27FC236}">
                <a16:creationId xmlns:a16="http://schemas.microsoft.com/office/drawing/2014/main" id="{599F93F7-C2E8-A6D2-3659-3B5F73209063}"/>
              </a:ext>
            </a:extLst>
          </p:cNvPr>
          <p:cNvGraphicFramePr/>
          <p:nvPr>
            <p:extLst>
              <p:ext uri="{D42A27DB-BD31-4B8C-83A1-F6EECF244321}">
                <p14:modId xmlns:p14="http://schemas.microsoft.com/office/powerpoint/2010/main" val="236148556"/>
              </p:ext>
            </p:extLst>
          </p:nvPr>
        </p:nvGraphicFramePr>
        <p:xfrm>
          <a:off x="2545184" y="751858"/>
          <a:ext cx="8128000" cy="726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0B0136A3-F523-F043-FA6F-D4B2A117FD95}"/>
              </a:ext>
            </a:extLst>
          </p:cNvPr>
          <p:cNvGraphicFramePr/>
          <p:nvPr>
            <p:extLst>
              <p:ext uri="{D42A27DB-BD31-4B8C-83A1-F6EECF244321}">
                <p14:modId xmlns:p14="http://schemas.microsoft.com/office/powerpoint/2010/main" val="3188815983"/>
              </p:ext>
            </p:extLst>
          </p:nvPr>
        </p:nvGraphicFramePr>
        <p:xfrm>
          <a:off x="1126930" y="2006082"/>
          <a:ext cx="3836956" cy="3601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E38B64E8-5FA3-3F40-EE79-4A7644D47C1A}"/>
              </a:ext>
            </a:extLst>
          </p:cNvPr>
          <p:cNvGraphicFramePr/>
          <p:nvPr>
            <p:extLst>
              <p:ext uri="{D42A27DB-BD31-4B8C-83A1-F6EECF244321}">
                <p14:modId xmlns:p14="http://schemas.microsoft.com/office/powerpoint/2010/main" val="3156838643"/>
              </p:ext>
            </p:extLst>
          </p:nvPr>
        </p:nvGraphicFramePr>
        <p:xfrm>
          <a:off x="6728408" y="1996355"/>
          <a:ext cx="4833164" cy="414197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52245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EB9729-D007-0EC7-1636-1BFBBB882017}"/>
              </a:ext>
            </a:extLst>
          </p:cNvPr>
          <p:cNvSpPr>
            <a:spLocks noGrp="1"/>
          </p:cNvSpPr>
          <p:nvPr>
            <p:ph type="title"/>
          </p:nvPr>
        </p:nvSpPr>
        <p:spPr>
          <a:xfrm>
            <a:off x="3735355" y="884077"/>
            <a:ext cx="4721289" cy="1188720"/>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Problem statement</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9" name="Diagram 8">
            <a:extLst>
              <a:ext uri="{FF2B5EF4-FFF2-40B4-BE49-F238E27FC236}">
                <a16:creationId xmlns:a16="http://schemas.microsoft.com/office/drawing/2014/main" id="{599F93F7-C2E8-A6D2-3659-3B5F73209063}"/>
              </a:ext>
            </a:extLst>
          </p:cNvPr>
          <p:cNvGraphicFramePr/>
          <p:nvPr/>
        </p:nvGraphicFramePr>
        <p:xfrm>
          <a:off x="2545184" y="751858"/>
          <a:ext cx="8128000" cy="726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4613667-C39F-AA52-FA62-537B583CB42B}"/>
              </a:ext>
            </a:extLst>
          </p:cNvPr>
          <p:cNvSpPr txBox="1"/>
          <p:nvPr/>
        </p:nvSpPr>
        <p:spPr>
          <a:xfrm>
            <a:off x="1483566" y="1832869"/>
            <a:ext cx="9423919" cy="2246769"/>
          </a:xfrm>
          <a:prstGeom prst="rect">
            <a:avLst/>
          </a:prstGeom>
          <a:noFill/>
        </p:spPr>
        <p:txBody>
          <a:bodyPr wrap="square" rtlCol="0">
            <a:spAutoFit/>
          </a:bodyPr>
          <a:lstStyle/>
          <a:p>
            <a:pPr algn="just"/>
            <a:r>
              <a:rPr lang="en-US" sz="2000" dirty="0"/>
              <a:t>The  farmer face the issue of lesser crop yield, due to improper crop pattern, less resources and many of  such factors.</a:t>
            </a:r>
          </a:p>
          <a:p>
            <a:pPr algn="just"/>
            <a:r>
              <a:rPr lang="en-US" sz="2000" dirty="0"/>
              <a:t>The goal here is to solve this problem, by creating platform where user (in this case farmer) can sign in ,get proper analysis reports for his land/crop .Also, along with that platform focuses on developing common communication medium of farmers,investors,retailers market and government, which will centralize the agriculture department.</a:t>
            </a:r>
            <a:endParaRPr lang="en-US" dirty="0"/>
          </a:p>
        </p:txBody>
      </p:sp>
    </p:spTree>
    <p:extLst>
      <p:ext uri="{BB962C8B-B14F-4D97-AF65-F5344CB8AC3E}">
        <p14:creationId xmlns:p14="http://schemas.microsoft.com/office/powerpoint/2010/main" val="135141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289751" y="1014840"/>
            <a:ext cx="3249384" cy="1325563"/>
          </a:xfrm>
        </p:spPr>
        <p:txBody>
          <a:bodyPr>
            <a:normAutofit/>
          </a:bodyPr>
          <a:lstStyle/>
          <a:p>
            <a:r>
              <a:rPr lang="en-US" sz="4400" b="0" cap="none" spc="0" dirty="0">
                <a:ln w="0"/>
                <a:solidFill>
                  <a:schemeClr val="tx1"/>
                </a:solidFill>
                <a:effectLst>
                  <a:outerShdw blurRad="38100" dist="19050" dir="2700000" algn="tl" rotWithShape="0">
                    <a:schemeClr val="dk1">
                      <a:alpha val="40000"/>
                    </a:schemeClr>
                  </a:outerShdw>
                </a:effectLst>
              </a:rPr>
              <a:t>Motivation</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4" name="TextBox 3">
            <a:extLst>
              <a:ext uri="{FF2B5EF4-FFF2-40B4-BE49-F238E27FC236}">
                <a16:creationId xmlns:a16="http://schemas.microsoft.com/office/drawing/2014/main" id="{519A29B3-1126-49C3-9621-7AF2E0611E8F}"/>
              </a:ext>
            </a:extLst>
          </p:cNvPr>
          <p:cNvSpPr txBox="1"/>
          <p:nvPr/>
        </p:nvSpPr>
        <p:spPr>
          <a:xfrm>
            <a:off x="1229310" y="2051154"/>
            <a:ext cx="9370266" cy="3053656"/>
          </a:xfrm>
          <a:prstGeom prst="rect">
            <a:avLst/>
          </a:prstGeom>
          <a:noFill/>
        </p:spPr>
        <p:txBody>
          <a:bodyPr wrap="square">
            <a:spAutoFit/>
          </a:bodyPr>
          <a:lstStyle/>
          <a:p>
            <a:pPr lvl="0" algn="just">
              <a:lnSpc>
                <a:spcPct val="150000"/>
              </a:lnSpc>
              <a:spcAft>
                <a:spcPts val="800"/>
              </a:spcAft>
            </a:pPr>
            <a:r>
              <a:rPr lang="en-US" dirty="0">
                <a:latin typeface="Times New Roman" panose="02020603050405020304" pitchFamily="18" charset="0"/>
                <a:ea typeface="Calibri" panose="020F0502020204030204" pitchFamily="34" charset="0"/>
              </a:rPr>
              <a:t>As in India, farming is one of the primary occupation of most of population still we lack in the profits/economy when it comes to farming. The lack of knowledge, resources and poor policies deplete the crop yields ,subsequently leading farmers to take harsh decisions.</a:t>
            </a:r>
          </a:p>
          <a:p>
            <a:pPr lvl="0" algn="just">
              <a:lnSpc>
                <a:spcPct val="150000"/>
              </a:lnSpc>
              <a:spcAft>
                <a:spcPts val="800"/>
              </a:spcAft>
            </a:pPr>
            <a:r>
              <a:rPr lang="en-US" dirty="0">
                <a:effectLst/>
                <a:latin typeface="Times New Roman" panose="02020603050405020304" pitchFamily="18" charset="0"/>
                <a:ea typeface="Calibri" panose="020F0502020204030204" pitchFamily="34" charset="0"/>
              </a:rPr>
              <a:t>Also, almost everyone from team comes from farmers background and have faced/seen similar issues. Hence, it seemed the perfect opportunity as software engineers to deliver a product which can help farmers to boost their crop yield </a:t>
            </a:r>
            <a:r>
              <a:rPr lang="en-US" dirty="0">
                <a:latin typeface="Times New Roman" panose="02020603050405020304" pitchFamily="18" charset="0"/>
                <a:ea typeface="Calibri" panose="020F0502020204030204" pitchFamily="34" charset="0"/>
              </a:rPr>
              <a:t>,providing them right market, acquainting with  better policies /schemes thereby </a:t>
            </a:r>
            <a:r>
              <a:rPr lang="en-US" dirty="0">
                <a:effectLst/>
                <a:latin typeface="Times New Roman" panose="02020603050405020304" pitchFamily="18" charset="0"/>
                <a:ea typeface="Calibri" panose="020F0502020204030204" pitchFamily="34" charset="0"/>
              </a:rPr>
              <a:t>help them doing agriculture is more resourceful way</a:t>
            </a:r>
            <a:endParaRPr lang="en-IN"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1525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289750" y="1014840"/>
            <a:ext cx="3753237" cy="1325563"/>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Proposed System</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4" name="TextBox 3">
            <a:extLst>
              <a:ext uri="{FF2B5EF4-FFF2-40B4-BE49-F238E27FC236}">
                <a16:creationId xmlns:a16="http://schemas.microsoft.com/office/drawing/2014/main" id="{519A29B3-1126-49C3-9621-7AF2E0611E8F}"/>
              </a:ext>
            </a:extLst>
          </p:cNvPr>
          <p:cNvSpPr txBox="1"/>
          <p:nvPr/>
        </p:nvSpPr>
        <p:spPr>
          <a:xfrm>
            <a:off x="1229310" y="2051154"/>
            <a:ext cx="9370266" cy="2848665"/>
          </a:xfrm>
          <a:prstGeom prst="rect">
            <a:avLst/>
          </a:prstGeom>
          <a:noFill/>
        </p:spPr>
        <p:txBody>
          <a:bodyPr wrap="square">
            <a:spAutoFit/>
          </a:bodyPr>
          <a:lstStyle/>
          <a:p>
            <a:pPr lvl="0" algn="just">
              <a:lnSpc>
                <a:spcPct val="150000"/>
              </a:lnSpc>
              <a:spcAft>
                <a:spcPts val="800"/>
              </a:spcAft>
            </a:pPr>
            <a:r>
              <a:rPr lang="en-US" b="1" dirty="0"/>
              <a:t>Business case</a:t>
            </a:r>
            <a:r>
              <a:rPr lang="en-US" dirty="0"/>
              <a:t>: The final aim is to create a GUI for users(farmers) where user can signup and get statistics ,recommendations on crop as well as communicate with market . </a:t>
            </a:r>
          </a:p>
          <a:p>
            <a:pPr lvl="0" algn="just">
              <a:lnSpc>
                <a:spcPct val="150000"/>
              </a:lnSpc>
              <a:spcAft>
                <a:spcPts val="800"/>
              </a:spcAft>
            </a:pPr>
            <a:r>
              <a:rPr lang="en-US" b="1" dirty="0"/>
              <a:t>Project deliverables: </a:t>
            </a:r>
            <a:r>
              <a:rPr lang="en-US" dirty="0"/>
              <a:t>create a web based application for mobile and desktop users which include 1. recommendation feature ,connect to market feature also  the profit tracker for each account.</a:t>
            </a:r>
          </a:p>
          <a:p>
            <a:pPr lvl="0" algn="just">
              <a:lnSpc>
                <a:spcPct val="150000"/>
              </a:lnSpc>
              <a:spcAft>
                <a:spcPts val="800"/>
              </a:spcAft>
            </a:pPr>
            <a:r>
              <a:rPr lang="en-US" b="1" dirty="0"/>
              <a:t>Constraints: </a:t>
            </a:r>
            <a:r>
              <a:rPr lang="en-US" dirty="0"/>
              <a:t>limited data for learning and transactions due to IAM issues .</a:t>
            </a:r>
          </a:p>
          <a:p>
            <a:pPr lvl="0" algn="just">
              <a:lnSpc>
                <a:spcPct val="150000"/>
              </a:lnSpc>
              <a:spcAft>
                <a:spcPts val="800"/>
              </a:spcAft>
            </a:pPr>
            <a:r>
              <a:rPr lang="en-US" b="1" dirty="0"/>
              <a:t> Exclusions: </a:t>
            </a:r>
            <a:r>
              <a:rPr lang="en-US" dirty="0"/>
              <a:t>as mentioned in the constraints ,it wont be including transaction feature.</a:t>
            </a:r>
            <a:endParaRPr lang="en-IN"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151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p:txBody>
          <a:bodyPr>
            <a:normAutofit/>
          </a:bodyPr>
          <a:lstStyle/>
          <a:p>
            <a:r>
              <a:rPr lang="en-US" sz="4400" b="0" cap="none" spc="0" dirty="0">
                <a:ln w="0"/>
                <a:solidFill>
                  <a:schemeClr val="tx1"/>
                </a:solidFill>
                <a:effectLst>
                  <a:outerShdw blurRad="38100" dist="19050" dir="2700000" algn="tl" rotWithShape="0">
                    <a:schemeClr val="dk1">
                      <a:alpha val="40000"/>
                    </a:schemeClr>
                  </a:outerShdw>
                </a:effectLst>
              </a:rPr>
              <a:t>Literature Survey</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5" name="Table 5">
            <a:extLst>
              <a:ext uri="{FF2B5EF4-FFF2-40B4-BE49-F238E27FC236}">
                <a16:creationId xmlns:a16="http://schemas.microsoft.com/office/drawing/2014/main" id="{F05442E0-688F-4029-8304-281DEB2EF77E}"/>
              </a:ext>
            </a:extLst>
          </p:cNvPr>
          <p:cNvGraphicFramePr>
            <a:graphicFrameLocks noGrp="1"/>
          </p:cNvGraphicFramePr>
          <p:nvPr>
            <p:extLst>
              <p:ext uri="{D42A27DB-BD31-4B8C-83A1-F6EECF244321}">
                <p14:modId xmlns:p14="http://schemas.microsoft.com/office/powerpoint/2010/main" val="1186548764"/>
              </p:ext>
            </p:extLst>
          </p:nvPr>
        </p:nvGraphicFramePr>
        <p:xfrm>
          <a:off x="914400" y="1117600"/>
          <a:ext cx="9804400" cy="4565858"/>
        </p:xfrm>
        <a:graphic>
          <a:graphicData uri="http://schemas.openxmlformats.org/drawingml/2006/table">
            <a:tbl>
              <a:tblPr firstRow="1" bandRow="1">
                <a:tableStyleId>{2D5ABB26-0587-4C30-8999-92F81FD0307C}</a:tableStyleId>
              </a:tblPr>
              <a:tblGrid>
                <a:gridCol w="606458">
                  <a:extLst>
                    <a:ext uri="{9D8B030D-6E8A-4147-A177-3AD203B41FA5}">
                      <a16:colId xmlns:a16="http://schemas.microsoft.com/office/drawing/2014/main" val="1183076933"/>
                    </a:ext>
                  </a:extLst>
                </a:gridCol>
                <a:gridCol w="2729060">
                  <a:extLst>
                    <a:ext uri="{9D8B030D-6E8A-4147-A177-3AD203B41FA5}">
                      <a16:colId xmlns:a16="http://schemas.microsoft.com/office/drawing/2014/main" val="1374687678"/>
                    </a:ext>
                  </a:extLst>
                </a:gridCol>
                <a:gridCol w="6468882">
                  <a:extLst>
                    <a:ext uri="{9D8B030D-6E8A-4147-A177-3AD203B41FA5}">
                      <a16:colId xmlns:a16="http://schemas.microsoft.com/office/drawing/2014/main" val="4005190197"/>
                    </a:ext>
                  </a:extLst>
                </a:gridCol>
              </a:tblGrid>
              <a:tr h="547104">
                <a:tc>
                  <a:txBody>
                    <a:bodyPr/>
                    <a:lstStyle/>
                    <a:p>
                      <a:r>
                        <a:rPr lang="en-US" dirty="0"/>
                        <a:t>Sr.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Papers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Topic Reviewed/ Algorithms or methodology used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734095"/>
                  </a:ext>
                </a:extLst>
              </a:tr>
              <a:tr h="2188418">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Comparative Analysis of Machine Learning Prediction Techniques for Crop Yield Prediction in India </a:t>
                      </a:r>
                    </a:p>
                    <a:p>
                      <a:r>
                        <a:rPr lang="en-US" dirty="0"/>
                        <a:t>A.P.S Manideep, Dr. Seema Kharb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dirty="0">
                          <a:solidFill>
                            <a:schemeClr val="tx1"/>
                          </a:solidFill>
                          <a:effectLst/>
                          <a:latin typeface="+mn-lt"/>
                          <a:ea typeface="+mn-ea"/>
                          <a:cs typeface="+mn-cs"/>
                        </a:rPr>
                        <a:t>This paper presents a machine learning framework for crop yield prediction using crop and weather data. It also compares the performance of potential machine learning methods like regression, decision trees, random forest, support vector machine and gradient boosting to forecast the yield of 80 crops in India for the year 2001 to 2016 using historical data</a:t>
                      </a:r>
                      <a:endParaRPr lang="en-IN" sz="18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093586"/>
                  </a:ext>
                </a:extLst>
              </a:tr>
              <a:tr h="1484998">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Crop yield prediction using machine learning: A systematic literature review Thomas van Klompenburga , Ayalew Kassahuna , Cagatay Catalb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Carefully, analyzed the methods and features used, and provided suggestions for further research. According to analysis, the most used features are temperature, rainfall, and soil type, and the most applied algorithm is Artificial Neural Networks in these models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810794"/>
                  </a:ext>
                </a:extLst>
              </a:tr>
            </a:tbl>
          </a:graphicData>
        </a:graphic>
      </p:graphicFrame>
    </p:spTree>
    <p:extLst>
      <p:ext uri="{BB962C8B-B14F-4D97-AF65-F5344CB8AC3E}">
        <p14:creationId xmlns:p14="http://schemas.microsoft.com/office/powerpoint/2010/main" val="297806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05442E0-688F-4029-8304-281DEB2EF77E}"/>
              </a:ext>
            </a:extLst>
          </p:cNvPr>
          <p:cNvGraphicFramePr>
            <a:graphicFrameLocks noGrp="1"/>
          </p:cNvGraphicFramePr>
          <p:nvPr>
            <p:extLst>
              <p:ext uri="{D42A27DB-BD31-4B8C-83A1-F6EECF244321}">
                <p14:modId xmlns:p14="http://schemas.microsoft.com/office/powerpoint/2010/main" val="309201614"/>
              </p:ext>
            </p:extLst>
          </p:nvPr>
        </p:nvGraphicFramePr>
        <p:xfrm>
          <a:off x="914400" y="1117600"/>
          <a:ext cx="9804400" cy="5114498"/>
        </p:xfrm>
        <a:graphic>
          <a:graphicData uri="http://schemas.openxmlformats.org/drawingml/2006/table">
            <a:tbl>
              <a:tblPr firstRow="1" bandRow="1">
                <a:tableStyleId>{2D5ABB26-0587-4C30-8999-92F81FD0307C}</a:tableStyleId>
              </a:tblPr>
              <a:tblGrid>
                <a:gridCol w="606458">
                  <a:extLst>
                    <a:ext uri="{9D8B030D-6E8A-4147-A177-3AD203B41FA5}">
                      <a16:colId xmlns:a16="http://schemas.microsoft.com/office/drawing/2014/main" val="1183076933"/>
                    </a:ext>
                  </a:extLst>
                </a:gridCol>
                <a:gridCol w="2729060">
                  <a:extLst>
                    <a:ext uri="{9D8B030D-6E8A-4147-A177-3AD203B41FA5}">
                      <a16:colId xmlns:a16="http://schemas.microsoft.com/office/drawing/2014/main" val="1374687678"/>
                    </a:ext>
                  </a:extLst>
                </a:gridCol>
                <a:gridCol w="6468882">
                  <a:extLst>
                    <a:ext uri="{9D8B030D-6E8A-4147-A177-3AD203B41FA5}">
                      <a16:colId xmlns:a16="http://schemas.microsoft.com/office/drawing/2014/main" val="4005190197"/>
                    </a:ext>
                  </a:extLst>
                </a:gridCol>
              </a:tblGrid>
              <a:tr h="547104">
                <a:tc>
                  <a:txBody>
                    <a:bodyPr/>
                    <a:lstStyle/>
                    <a:p>
                      <a:r>
                        <a:rPr lang="en-US" dirty="0"/>
                        <a:t>Sr.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Papers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Topic Reviewed/ Algorithms or methodology used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734095"/>
                  </a:ext>
                </a:extLst>
              </a:tr>
              <a:tr h="2188418">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Farmer-to-Consumer Direct Marketing: The Role of Customer Satisfaction Measurement for Service Innovations</a:t>
                      </a:r>
                    </a:p>
                    <a:p>
                      <a:r>
                        <a:rPr lang="en-US" sz="1800" b="0" i="0" kern="1200" dirty="0">
                          <a:solidFill>
                            <a:schemeClr val="tx1"/>
                          </a:solidFill>
                          <a:effectLst/>
                          <a:latin typeface="+mn-lt"/>
                          <a:ea typeface="+mn-ea"/>
                          <a:cs typeface="+mn-cs"/>
                        </a:rPr>
                        <a:t>Achim </a:t>
                      </a:r>
                      <a:r>
                        <a:rPr lang="en-US" sz="1800" b="0" i="0" kern="1200" dirty="0" err="1">
                          <a:solidFill>
                            <a:schemeClr val="tx1"/>
                          </a:solidFill>
                          <a:effectLst/>
                          <a:latin typeface="+mn-lt"/>
                          <a:ea typeface="+mn-ea"/>
                          <a:cs typeface="+mn-cs"/>
                        </a:rPr>
                        <a:t>Spiller,Achim</a:t>
                      </a:r>
                      <a:r>
                        <a:rPr lang="en-US" sz="1800" b="0" i="0" kern="1200" dirty="0">
                          <a:solidFill>
                            <a:schemeClr val="tx1"/>
                          </a:solidFill>
                          <a:effectLst/>
                          <a:latin typeface="+mn-lt"/>
                          <a:ea typeface="+mn-ea"/>
                          <a:cs typeface="+mn-cs"/>
                        </a:rPr>
                        <a:t> Spiller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This paper analyses the impact of customer satisfaction and its driving forces for farmer-to-consumer direct marketing and is based on a customer survey in 33 organic and conventional on-farm stores in Germany. The results </a:t>
                      </a:r>
                      <a:r>
                        <a:rPr lang="en-US" dirty="0" err="1"/>
                        <a:t>emphasise</a:t>
                      </a:r>
                      <a:r>
                        <a:rPr lang="en-US" dirty="0"/>
                        <a:t> the role of store atmosphere and customer service as the main influencing factors on customer satisfaction</a:t>
                      </a:r>
                      <a:endParaRPr lang="en-IN" sz="18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093586"/>
                  </a:ext>
                </a:extLst>
              </a:tr>
              <a:tr h="1484998">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 Web System for Farming Management”,</a:t>
                      </a:r>
                      <a:r>
                        <a:rPr lang="en-IN" dirty="0" err="1"/>
                        <a:t>Glaubos</a:t>
                      </a:r>
                      <a:r>
                        <a:rPr lang="en-IN" dirty="0"/>
                        <a:t> </a:t>
                      </a:r>
                      <a:r>
                        <a:rPr lang="en-IN" dirty="0" err="1"/>
                        <a:t>Climaco</a:t>
                      </a:r>
                      <a:r>
                        <a:rPr lang="en-IN" dirty="0"/>
                        <a:t>, Fernando Chagas, </a:t>
                      </a:r>
                      <a:r>
                        <a:rPr lang="en-IN" dirty="0" err="1"/>
                        <a:t>Valéria</a:t>
                      </a:r>
                      <a:r>
                        <a:rPr lang="en-IN" dirty="0"/>
                        <a:t> M. Silva, Gentil V. Barbosa, and Patrick </a:t>
                      </a:r>
                      <a:r>
                        <a:rPr lang="en-IN" dirty="0" err="1"/>
                        <a:t>Letouze</a:t>
                      </a:r>
                      <a:r>
                        <a:rPr lang="en-IN"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This paper presents a web system for farming management that implements a conceptual framework for modeling the production system at a farm scale. The web system supports the design of the production system, which is logically split in three parts: the decision supports sub-system the technical sub-system, and the bio-physical sub-system. Additionally, the web system was designed using interdisciplinary research project management (IRPM) concepts. compensation schemes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810794"/>
                  </a:ext>
                </a:extLst>
              </a:tr>
            </a:tbl>
          </a:graphicData>
        </a:graphic>
      </p:graphicFrame>
    </p:spTree>
    <p:extLst>
      <p:ext uri="{BB962C8B-B14F-4D97-AF65-F5344CB8AC3E}">
        <p14:creationId xmlns:p14="http://schemas.microsoft.com/office/powerpoint/2010/main" val="114553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3521413" y="1346919"/>
            <a:ext cx="4270442" cy="1425464"/>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System Architecture</a:t>
            </a:r>
            <a:br>
              <a:rPr lang="en-US" sz="4400" b="0" cap="none" spc="0" dirty="0">
                <a:ln w="0"/>
                <a:solidFill>
                  <a:schemeClr val="tx1"/>
                </a:solidFill>
                <a:effectLst>
                  <a:outerShdw blurRad="38100" dist="19050" dir="2700000" algn="tl" rotWithShape="0">
                    <a:schemeClr val="dk1">
                      <a:alpha val="40000"/>
                    </a:schemeClr>
                  </a:outerShdw>
                </a:effectLst>
              </a:rPr>
            </a:b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pic>
        <p:nvPicPr>
          <p:cNvPr id="5" name="Picture 4">
            <a:extLst>
              <a:ext uri="{FF2B5EF4-FFF2-40B4-BE49-F238E27FC236}">
                <a16:creationId xmlns:a16="http://schemas.microsoft.com/office/drawing/2014/main" id="{A6B76010-25B3-F15C-E5CD-F27D4B9207C2}"/>
              </a:ext>
            </a:extLst>
          </p:cNvPr>
          <p:cNvPicPr>
            <a:picLocks noChangeAspect="1"/>
          </p:cNvPicPr>
          <p:nvPr/>
        </p:nvPicPr>
        <p:blipFill rotWithShape="1">
          <a:blip r:embed="rId2"/>
          <a:srcRect l="-2112" t="5077" r="4084" b="11601"/>
          <a:stretch/>
        </p:blipFill>
        <p:spPr>
          <a:xfrm>
            <a:off x="2130357" y="2390604"/>
            <a:ext cx="7801583" cy="3521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2FE9C7D-7C28-8BE4-D962-9A1AFE9E68A3}"/>
              </a:ext>
            </a:extLst>
          </p:cNvPr>
          <p:cNvSpPr txBox="1"/>
          <p:nvPr/>
        </p:nvSpPr>
        <p:spPr>
          <a:xfrm>
            <a:off x="6877455" y="5326415"/>
            <a:ext cx="1498059" cy="369332"/>
          </a:xfrm>
          <a:prstGeom prst="rect">
            <a:avLst/>
          </a:prstGeom>
          <a:noFill/>
        </p:spPr>
        <p:txBody>
          <a:bodyPr wrap="square" rtlCol="0">
            <a:spAutoFit/>
          </a:bodyPr>
          <a:lstStyle/>
          <a:p>
            <a:r>
              <a:rPr lang="en-US" dirty="0">
                <a:highlight>
                  <a:srgbClr val="C0C0C0"/>
                </a:highlight>
              </a:rPr>
              <a:t>FLASK API</a:t>
            </a:r>
            <a:endParaRPr lang="en-IN" dirty="0">
              <a:highlight>
                <a:srgbClr val="C0C0C0"/>
              </a:highlight>
            </a:endParaRPr>
          </a:p>
        </p:txBody>
      </p:sp>
      <p:sp>
        <p:nvSpPr>
          <p:cNvPr id="7" name="Rectangle 6">
            <a:extLst>
              <a:ext uri="{FF2B5EF4-FFF2-40B4-BE49-F238E27FC236}">
                <a16:creationId xmlns:a16="http://schemas.microsoft.com/office/drawing/2014/main" id="{6998F9B7-1B0A-7E7B-D083-508B720F33A6}"/>
              </a:ext>
            </a:extLst>
          </p:cNvPr>
          <p:cNvSpPr/>
          <p:nvPr/>
        </p:nvSpPr>
        <p:spPr>
          <a:xfrm>
            <a:off x="881536" y="1828818"/>
            <a:ext cx="584027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1.Reccomendation module</a:t>
            </a:r>
          </a:p>
        </p:txBody>
      </p:sp>
    </p:spTree>
    <p:extLst>
      <p:ext uri="{BB962C8B-B14F-4D97-AF65-F5344CB8AC3E}">
        <p14:creationId xmlns:p14="http://schemas.microsoft.com/office/powerpoint/2010/main" val="34831194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435</TotalTime>
  <Words>940</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Times New Roman</vt:lpstr>
      <vt:lpstr>Retrospect</vt:lpstr>
      <vt:lpstr>PowerPoint Presentation</vt:lpstr>
      <vt:lpstr>Introduction </vt:lpstr>
      <vt:lpstr>Factors </vt:lpstr>
      <vt:lpstr>Problem statement </vt:lpstr>
      <vt:lpstr>Motivation </vt:lpstr>
      <vt:lpstr>Proposed System </vt:lpstr>
      <vt:lpstr>Literature Survey </vt:lpstr>
      <vt:lpstr>PowerPoint Presentation</vt:lpstr>
      <vt:lpstr>System Architecture  </vt:lpstr>
      <vt:lpstr>System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dc:creator>
  <cp:lastModifiedBy>Prajwal</cp:lastModifiedBy>
  <cp:revision>7</cp:revision>
  <dcterms:created xsi:type="dcterms:W3CDTF">2021-12-28T16:41:29Z</dcterms:created>
  <dcterms:modified xsi:type="dcterms:W3CDTF">2022-11-14T04:48:32Z</dcterms:modified>
</cp:coreProperties>
</file>