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B8BD-2E45-80EF-C08E-1EFDC0B39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78642-5942-E9A2-C112-3AC0A590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0952-77F1-7069-B55B-50619E01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0299-1971-3E9A-06C7-83013986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27C1-10FD-797E-1903-E19B503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5CA-7AB2-0507-366B-6D8B5B2D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3F15-6074-10D3-6965-367B624B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8F47-F1FC-F2D0-C184-7FEEFE7A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9983-EF37-8574-1A96-7DC04C26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90E4-B546-F4FA-95F3-D72530D9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01FD8-FDF1-F02E-E3AD-406FA86F6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F0A9-1987-BAE2-64ED-D99CF11A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365E-9713-1F1F-157F-514D3C48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8034-A2CA-1002-BEE8-3D078ED0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659E-FF45-215A-2A44-A6E19725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77E-E8B4-9D3A-E505-734FEF9A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11F5-1F59-120E-EC2F-DED1DDD3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0F5C-D17E-C71F-5E26-FD2A506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CD35-24EB-BF91-2DAC-46F452A5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75A7-94E0-0D74-4714-1F51DEF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4B99-C93D-096B-ADF8-F390FA8E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8C15-29FF-7915-FC3E-F6DAA9AC4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D9D3-B464-44BD-E72C-12585DDA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ECA2-D726-1BBB-5A3F-ED4D793E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4674-13B1-6410-A0CB-D9F4B52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3A4-EFAE-BE01-5FD5-88D78FEA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F3F5-BF19-F45D-8FD7-9C8C32585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5B1B-94A4-AC98-2B94-295BFC80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0324-C75A-8B1B-02B7-2C30E53A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2B8EE-C54F-56CA-ACD1-A9D9D087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E2B65-FE51-C1F1-E063-7E5D9872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F116-8FAD-8539-C23F-0377C047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2984-2D71-7475-ED9A-5C253FE7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3AFED-3D2B-319F-20DF-DA67202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4757A-2AD0-BAA8-FB0B-219750FCD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DD79-C9B5-E5CC-68AD-CFFD4509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5D6A7-3206-CD3D-77F7-87258F0C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E2258-D750-1041-99ED-2917D11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83730-BB62-0563-B3BB-AB2401EF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6F1E-B80A-7BAF-3059-94237A3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C0195-FBC5-9219-4AE3-984CC8ED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E9E9A-62DA-B385-8497-103D83C9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0190-3740-C561-20C3-EA0E3624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4DFA5-C5B2-3B89-5838-24BBAFC2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A1760-4EB1-F9D6-0E31-40205A13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26A7-2065-6A03-1DBF-DFBF3D9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ED3-0784-D41F-3D39-D8656B12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D3D7-84E8-7AF7-4A46-A49D0A0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BCE8-6435-A077-7158-35B128E2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83F3-A6C7-2028-ECD1-B5985CCD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CDEF-D025-B184-595C-4ABE7321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A465-7D87-6EA5-2695-112C596D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08BA-B733-23B0-565B-BC82E43C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233DA-9378-3222-A2E7-1A83D7D42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138E1-73F5-CF4F-7694-C4BD0AD2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F3FD3-99DA-14B6-3F99-24B7CB0B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CC58D-22E2-03EB-336F-1CB5C30E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4204-888C-7607-1155-E4CA51B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ADEE1-2AFC-34FB-5617-E9D4CBD7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EB6B-9184-1305-9060-EF42ED7C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1DE2-6C26-72F1-0E84-7D75D682E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44159-CD5B-4905-BEE3-C9A0B649A0E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2A87-ED32-5A3A-C625-62F3DBE6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F772-24A7-03C6-274A-3F5429509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96EB6-0B84-437B-AFF1-132254F6E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How Google's Cloud Run Can Benefit Your Business">
            <a:extLst>
              <a:ext uri="{FF2B5EF4-FFF2-40B4-BE49-F238E27FC236}">
                <a16:creationId xmlns:a16="http://schemas.microsoft.com/office/drawing/2014/main" id="{B3973C4C-0ACB-F94A-7B73-722D7066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32" y="2164303"/>
            <a:ext cx="1829623" cy="9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BDDEB-24DF-C516-4C86-7AC11EB1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21" y="3042541"/>
            <a:ext cx="9868524" cy="36122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75DC5B-49C5-7D27-4E20-61866281C9B1}"/>
              </a:ext>
            </a:extLst>
          </p:cNvPr>
          <p:cNvCxnSpPr/>
          <p:nvPr/>
        </p:nvCxnSpPr>
        <p:spPr>
          <a:xfrm>
            <a:off x="2953062" y="4259019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9CD076-9D70-9D30-20AD-E0DA884F35C3}"/>
              </a:ext>
            </a:extLst>
          </p:cNvPr>
          <p:cNvCxnSpPr/>
          <p:nvPr/>
        </p:nvCxnSpPr>
        <p:spPr>
          <a:xfrm>
            <a:off x="4799350" y="4259019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E3B4-8071-B654-7490-50AA7A68B45A}"/>
              </a:ext>
            </a:extLst>
          </p:cNvPr>
          <p:cNvCxnSpPr/>
          <p:nvPr/>
        </p:nvCxnSpPr>
        <p:spPr>
          <a:xfrm>
            <a:off x="9296400" y="4216547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666F94-B40B-E228-B227-F21F4E7DC35F}"/>
              </a:ext>
            </a:extLst>
          </p:cNvPr>
          <p:cNvCxnSpPr/>
          <p:nvPr/>
        </p:nvCxnSpPr>
        <p:spPr>
          <a:xfrm>
            <a:off x="7482590" y="4259019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ADA4-7C7E-25A7-3DF0-C600BD7EA7A4}"/>
              </a:ext>
            </a:extLst>
          </p:cNvPr>
          <p:cNvCxnSpPr/>
          <p:nvPr/>
        </p:nvCxnSpPr>
        <p:spPr>
          <a:xfrm>
            <a:off x="4257206" y="4763926"/>
            <a:ext cx="0" cy="65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9E8A32-CEAC-1861-BC29-4F35CCEB9A19}"/>
              </a:ext>
            </a:extLst>
          </p:cNvPr>
          <p:cNvCxnSpPr/>
          <p:nvPr/>
        </p:nvCxnSpPr>
        <p:spPr>
          <a:xfrm>
            <a:off x="5488898" y="5928400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B77BC0-2F1E-482D-DD97-43CBC5BB3D14}"/>
              </a:ext>
            </a:extLst>
          </p:cNvPr>
          <p:cNvSpPr txBox="1"/>
          <p:nvPr/>
        </p:nvSpPr>
        <p:spPr>
          <a:xfrm>
            <a:off x="1601163" y="4617812"/>
            <a:ext cx="162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battery data</a:t>
            </a:r>
          </a:p>
          <a:p>
            <a:pPr algn="ctr"/>
            <a:r>
              <a:rPr lang="en-US" sz="1200" dirty="0"/>
              <a:t>(from local computer)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84F9D-A1D7-237F-345B-E819E5AB9013}"/>
              </a:ext>
            </a:extLst>
          </p:cNvPr>
          <p:cNvSpPr txBox="1"/>
          <p:nvPr/>
        </p:nvSpPr>
        <p:spPr>
          <a:xfrm>
            <a:off x="7264568" y="5824543"/>
            <a:ext cx="1461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Risk 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4CDA0-836E-7700-9D6E-1F3E4D06B954}"/>
              </a:ext>
            </a:extLst>
          </p:cNvPr>
          <p:cNvSpPr txBox="1"/>
          <p:nvPr/>
        </p:nvSpPr>
        <p:spPr>
          <a:xfrm>
            <a:off x="10194340" y="3553084"/>
            <a:ext cx="104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BCA46-1FCE-9850-9A68-0E57E7EF8AAA}"/>
              </a:ext>
            </a:extLst>
          </p:cNvPr>
          <p:cNvSpPr txBox="1"/>
          <p:nvPr/>
        </p:nvSpPr>
        <p:spPr>
          <a:xfrm>
            <a:off x="-32115" y="84692"/>
            <a:ext cx="3674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Architecture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34577-15EE-5C79-D568-68565E8440D0}"/>
              </a:ext>
            </a:extLst>
          </p:cNvPr>
          <p:cNvSpPr txBox="1"/>
          <p:nvPr/>
        </p:nvSpPr>
        <p:spPr>
          <a:xfrm>
            <a:off x="101286" y="3763419"/>
            <a:ext cx="2010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"timestamp": “2024-09-21 11:48:00”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"vehicleid": 1,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"voltage": 400.5,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"current": 150.0,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"temperature": 25.3,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"stateofcharge": 85.0,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  "poweroutput": 75.0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br>
              <a:rPr lang="en-US" sz="9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D28F2-01E9-334D-3E6B-8F6C0A48BD3E}"/>
              </a:ext>
            </a:extLst>
          </p:cNvPr>
          <p:cNvCxnSpPr/>
          <p:nvPr/>
        </p:nvCxnSpPr>
        <p:spPr>
          <a:xfrm>
            <a:off x="1200840" y="4259019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318FC9-7660-0955-8A63-995A4CF46E35}"/>
              </a:ext>
            </a:extLst>
          </p:cNvPr>
          <p:cNvSpPr txBox="1"/>
          <p:nvPr/>
        </p:nvSpPr>
        <p:spPr>
          <a:xfrm>
            <a:off x="405766" y="1020463"/>
            <a:ext cx="367472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Soc ,Cycle_Count,Temp,Voltage ,Current ,Health Status</a:t>
            </a:r>
          </a:p>
          <a:p>
            <a:r>
              <a:rPr lang="en-US" sz="1050" dirty="0"/>
              <a:t>47.85,884,37.44,3.27,17.58,mid</a:t>
            </a:r>
          </a:p>
          <a:p>
            <a:r>
              <a:rPr lang="en-US" sz="1050" dirty="0"/>
              <a:t>33.9,1262,57.42,3.08,28.96,risk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63FC17-497F-2B42-DCE3-68FC47C4CF73}"/>
              </a:ext>
            </a:extLst>
          </p:cNvPr>
          <p:cNvCxnSpPr/>
          <p:nvPr/>
        </p:nvCxnSpPr>
        <p:spPr>
          <a:xfrm>
            <a:off x="3931483" y="1135860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57FDCA8-2081-86D6-989D-691BB5AD7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86" y="564173"/>
            <a:ext cx="1086233" cy="1267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085528-7851-C806-2A2A-A4580D43E3BE}"/>
              </a:ext>
            </a:extLst>
          </p:cNvPr>
          <p:cNvSpPr txBox="1"/>
          <p:nvPr/>
        </p:nvSpPr>
        <p:spPr>
          <a:xfrm>
            <a:off x="6681466" y="6193082"/>
            <a:ext cx="300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Currently logs in gcp console</a:t>
            </a:r>
          </a:p>
          <a:p>
            <a:pPr algn="ctr"/>
            <a:r>
              <a:rPr lang="en-US" sz="1200" dirty="0"/>
              <a:t>(can integrate third party mail/sms service)</a:t>
            </a:r>
          </a:p>
        </p:txBody>
      </p:sp>
      <p:pic>
        <p:nvPicPr>
          <p:cNvPr id="1026" name="Picture 2" descr="How Google's Cloud Run Can Benefit Your Business">
            <a:extLst>
              <a:ext uri="{FF2B5EF4-FFF2-40B4-BE49-F238E27FC236}">
                <a16:creationId xmlns:a16="http://schemas.microsoft.com/office/drawing/2014/main" id="{3BD28731-1272-FF28-0BD0-A7CC1A21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71" y="399709"/>
            <a:ext cx="2073187" cy="10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AF612C-43B1-2B85-AA61-C427BE13FAD5}"/>
              </a:ext>
            </a:extLst>
          </p:cNvPr>
          <p:cNvCxnSpPr/>
          <p:nvPr/>
        </p:nvCxnSpPr>
        <p:spPr>
          <a:xfrm>
            <a:off x="5935664" y="1153348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Docker Logo, symbol, meaning, history, PNG, brand">
            <a:extLst>
              <a:ext uri="{FF2B5EF4-FFF2-40B4-BE49-F238E27FC236}">
                <a16:creationId xmlns:a16="http://schemas.microsoft.com/office/drawing/2014/main" id="{315A834D-9A75-C048-5E25-2F7AA4BD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57" y="1063050"/>
            <a:ext cx="1137873" cy="7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assification, classifier, algorithm, machine, learning, artificial ...">
            <a:extLst>
              <a:ext uri="{FF2B5EF4-FFF2-40B4-BE49-F238E27FC236}">
                <a16:creationId xmlns:a16="http://schemas.microsoft.com/office/drawing/2014/main" id="{F3EE7BD4-28E5-941B-195B-E1CD7816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79" y="688348"/>
            <a:ext cx="689683" cy="6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089F30-59F2-EB54-F545-561242CA5B37}"/>
              </a:ext>
            </a:extLst>
          </p:cNvPr>
          <p:cNvSpPr txBox="1"/>
          <p:nvPr/>
        </p:nvSpPr>
        <p:spPr>
          <a:xfrm>
            <a:off x="8830922" y="1309003"/>
            <a:ext cx="125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</a:t>
            </a:r>
          </a:p>
        </p:txBody>
      </p:sp>
      <p:pic>
        <p:nvPicPr>
          <p:cNvPr id="1036" name="Picture 12" descr="GitHub - tylertreat/BigQuery-Python: Simple Python client for ...">
            <a:extLst>
              <a:ext uri="{FF2B5EF4-FFF2-40B4-BE49-F238E27FC236}">
                <a16:creationId xmlns:a16="http://schemas.microsoft.com/office/drawing/2014/main" id="{37D119EB-4FB8-2879-83E1-45910B8C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86" y="2472101"/>
            <a:ext cx="689548" cy="6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2EEE6F-D101-ECBE-3825-7BDC2AB900D6}"/>
              </a:ext>
            </a:extLst>
          </p:cNvPr>
          <p:cNvSpPr txBox="1"/>
          <p:nvPr/>
        </p:nvSpPr>
        <p:spPr>
          <a:xfrm>
            <a:off x="5207142" y="3151791"/>
            <a:ext cx="1942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biquery client python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E78C12-ED8E-C640-1A09-8F364D8E93FF}"/>
              </a:ext>
            </a:extLst>
          </p:cNvPr>
          <p:cNvCxnSpPr>
            <a:cxnSpLocks/>
          </p:cNvCxnSpPr>
          <p:nvPr/>
        </p:nvCxnSpPr>
        <p:spPr>
          <a:xfrm flipV="1">
            <a:off x="6061023" y="3429000"/>
            <a:ext cx="0" cy="465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4D2A40-BF08-9849-4E73-8F2FC0990459}"/>
              </a:ext>
            </a:extLst>
          </p:cNvPr>
          <p:cNvCxnSpPr/>
          <p:nvPr/>
        </p:nvCxnSpPr>
        <p:spPr>
          <a:xfrm>
            <a:off x="8185916" y="1132468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F9350A-608A-FCB3-476E-6CBD6F2709F6}"/>
              </a:ext>
            </a:extLst>
          </p:cNvPr>
          <p:cNvCxnSpPr/>
          <p:nvPr/>
        </p:nvCxnSpPr>
        <p:spPr>
          <a:xfrm>
            <a:off x="6681466" y="2816875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6" descr="Docker Logo, symbol, meaning, history, PNG, brand">
            <a:extLst>
              <a:ext uri="{FF2B5EF4-FFF2-40B4-BE49-F238E27FC236}">
                <a16:creationId xmlns:a16="http://schemas.microsoft.com/office/drawing/2014/main" id="{4B9E3453-AF7D-B165-12B4-59920D9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011" y="2775141"/>
            <a:ext cx="813190" cy="5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E48125-1BAD-BBA4-F370-AB4705EBEE07}"/>
              </a:ext>
            </a:extLst>
          </p:cNvPr>
          <p:cNvCxnSpPr/>
          <p:nvPr/>
        </p:nvCxnSpPr>
        <p:spPr>
          <a:xfrm>
            <a:off x="9000819" y="2768670"/>
            <a:ext cx="689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5C969-93F5-CF8A-1521-A3A27F64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883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7B4C0-6866-5A13-86EB-D310539C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43" r="-2" b="2055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388E4-E792-F7AC-ADEC-06664B1EEFF2}"/>
              </a:ext>
            </a:extLst>
          </p:cNvPr>
          <p:cNvSpPr/>
          <p:nvPr/>
        </p:nvSpPr>
        <p:spPr>
          <a:xfrm>
            <a:off x="249883" y="2212848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1.Classifier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EV BATTERY QUALITY CHECKER (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battery-quality-predictor-app-358354700946.Asia-south1.Run.App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2.Visulatization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https://lookerstudio.Google.Com/reporting/5f59df7c-d5bf-45b8-b4d7-885afef96d17</a:t>
            </a:r>
            <a:endParaRPr lang="en-US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42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Sable</dc:creator>
  <cp:lastModifiedBy>Prajwal Sable</cp:lastModifiedBy>
  <cp:revision>5</cp:revision>
  <dcterms:created xsi:type="dcterms:W3CDTF">2024-09-21T10:30:23Z</dcterms:created>
  <dcterms:modified xsi:type="dcterms:W3CDTF">2024-09-24T07:27:12Z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655256-13e9-4c0b-ba73-c54361842301_Enabled">
    <vt:lpwstr>true</vt:lpwstr>
  </property>
  <property fmtid="{D5CDD505-2E9C-101B-9397-08002B2CF9AE}" pid="3" name="MSIP_Label_ec655256-13e9-4c0b-ba73-c54361842301_SetDate">
    <vt:lpwstr>2024-09-21T10:40:06Z</vt:lpwstr>
  </property>
  <property fmtid="{D5CDD505-2E9C-101B-9397-08002B2CF9AE}" pid="4" name="MSIP_Label_ec655256-13e9-4c0b-ba73-c54361842301_Method">
    <vt:lpwstr>Privileged</vt:lpwstr>
  </property>
  <property fmtid="{D5CDD505-2E9C-101B-9397-08002B2CF9AE}" pid="5" name="MSIP_Label_ec655256-13e9-4c0b-ba73-c54361842301_Name">
    <vt:lpwstr>Public</vt:lpwstr>
  </property>
  <property fmtid="{D5CDD505-2E9C-101B-9397-08002B2CF9AE}" pid="6" name="MSIP_Label_ec655256-13e9-4c0b-ba73-c54361842301_SiteId">
    <vt:lpwstr>edf442f5-b994-4c86-a131-b42b03a16c95</vt:lpwstr>
  </property>
  <property fmtid="{D5CDD505-2E9C-101B-9397-08002B2CF9AE}" pid="7" name="MSIP_Label_ec655256-13e9-4c0b-ba73-c54361842301_ActionId">
    <vt:lpwstr>4b334dd5-9e7c-4350-82bb-1ac2890196ed</vt:lpwstr>
  </property>
  <property fmtid="{D5CDD505-2E9C-101B-9397-08002B2CF9AE}" pid="8" name="MSIP_Label_ec655256-13e9-4c0b-ba73-c54361842301_ContentBits">
    <vt:lpwstr>0</vt:lpwstr>
  </property>
</Properties>
</file>