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3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64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01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410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2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5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2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5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D159-D154-4C45-BBE6-F26E677BD9E6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61E8DE-A20F-4DBA-8519-375D7F516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what-is-UML-unified-modeling-langu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jwalsable99/SPPU-BE-PRACTICALS/blob/main/omd/OOMD%20MINI%20PROJECT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BCEE-531E-A068-2C0C-AAC0A6F5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507" y="887117"/>
            <a:ext cx="7766936" cy="164630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Mini-project Presentation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D65D-BA15-37A0-D3E9-E3CAACE2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507" y="2533419"/>
            <a:ext cx="7766936" cy="109689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Sub: LP-IV (Object Oriented Modeling and design)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93837-62AA-1A42-C2A6-89FD1AD13CF9}"/>
              </a:ext>
            </a:extLst>
          </p:cNvPr>
          <p:cNvSpPr/>
          <p:nvPr/>
        </p:nvSpPr>
        <p:spPr>
          <a:xfrm>
            <a:off x="0" y="2820258"/>
            <a:ext cx="1169039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Diagram for 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914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18-0F7F-33D8-A2A4-5B13F44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are UML diagrams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4B91-5E4C-7B7B-84E8-677102569FBF}"/>
              </a:ext>
            </a:extLst>
          </p:cNvPr>
          <p:cNvSpPr txBox="1"/>
          <p:nvPr/>
        </p:nvSpPr>
        <p:spPr>
          <a:xfrm>
            <a:off x="775065" y="2709482"/>
            <a:ext cx="76855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82C33"/>
                </a:solidFill>
                <a:effectLst/>
                <a:latin typeface="Graphik"/>
              </a:rPr>
              <a:t>UML, which stands for </a:t>
            </a:r>
            <a:r>
              <a:rPr lang="en-US" sz="2800" b="0" i="0" dirty="0">
                <a:solidFill>
                  <a:srgbClr val="AB4200"/>
                </a:solidFill>
                <a:effectLst/>
                <a:latin typeface="Graphik"/>
                <a:hlinkClick r:id="rId2"/>
              </a:rPr>
              <a:t>Unified Modeling Language</a:t>
            </a:r>
            <a:r>
              <a:rPr lang="en-US" sz="2800" b="0" i="0" dirty="0">
                <a:solidFill>
                  <a:srgbClr val="282C33"/>
                </a:solidFill>
                <a:effectLst/>
                <a:latin typeface="Graphik"/>
              </a:rPr>
              <a:t>, is a way to visually represent the architecture, design, and implementation of complex software systems.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1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18-0F7F-33D8-A2A4-5B13F44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Types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4B91-5E4C-7B7B-84E8-677102569FBF}"/>
              </a:ext>
            </a:extLst>
          </p:cNvPr>
          <p:cNvSpPr txBox="1"/>
          <p:nvPr/>
        </p:nvSpPr>
        <p:spPr>
          <a:xfrm>
            <a:off x="854964" y="1582018"/>
            <a:ext cx="85966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800" b="1" i="0" dirty="0">
                <a:solidFill>
                  <a:srgbClr val="282C33"/>
                </a:solidFill>
                <a:effectLst/>
                <a:latin typeface="Graphik"/>
              </a:rPr>
              <a:t>Structural UML diagrams</a:t>
            </a:r>
          </a:p>
          <a:p>
            <a:pPr algn="just" rtl="0"/>
            <a:r>
              <a:rPr lang="en-US" sz="2800" b="0" i="0" dirty="0">
                <a:solidFill>
                  <a:srgbClr val="282C33"/>
                </a:solidFill>
                <a:effectLst/>
                <a:latin typeface="Graphik"/>
              </a:rPr>
              <a:t>Structural UML diagrams, as the name would suggest, show how the system is structured, including the classes, objects, packages, components, etc. in the system and the relationships between those elements.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C1990-C04F-AE7C-A149-918CA2374A41}"/>
              </a:ext>
            </a:extLst>
          </p:cNvPr>
          <p:cNvSpPr txBox="1"/>
          <p:nvPr/>
        </p:nvSpPr>
        <p:spPr>
          <a:xfrm>
            <a:off x="854964" y="3930688"/>
            <a:ext cx="8419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800" b="1" i="0" dirty="0">
                <a:solidFill>
                  <a:srgbClr val="282C33"/>
                </a:solidFill>
                <a:effectLst/>
                <a:latin typeface="Graphik"/>
              </a:rPr>
              <a:t>Behavioral UML diagrams</a:t>
            </a:r>
          </a:p>
          <a:p>
            <a:pPr algn="just" rtl="0"/>
            <a:r>
              <a:rPr lang="en-US" sz="2800" b="0" i="0" dirty="0">
                <a:solidFill>
                  <a:srgbClr val="282C33"/>
                </a:solidFill>
                <a:effectLst/>
                <a:latin typeface="Graphik"/>
              </a:rPr>
              <a:t>These UML diagrams visualize how the system behaves and interacts with itself and with users, other systems, and other entities.</a:t>
            </a:r>
          </a:p>
        </p:txBody>
      </p:sp>
    </p:spTree>
    <p:extLst>
      <p:ext uri="{BB962C8B-B14F-4D97-AF65-F5344CB8AC3E}">
        <p14:creationId xmlns:p14="http://schemas.microsoft.com/office/powerpoint/2010/main" val="20990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18-0F7F-33D8-A2A4-5B13F44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 Diagram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4B91-5E4C-7B7B-84E8-677102569FBF}"/>
              </a:ext>
            </a:extLst>
          </p:cNvPr>
          <p:cNvSpPr txBox="1"/>
          <p:nvPr/>
        </p:nvSpPr>
        <p:spPr>
          <a:xfrm>
            <a:off x="854964" y="1582018"/>
            <a:ext cx="89108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Class diagram is a static diagram. It represents the static view of an application. Class diagram is not only used for visualizing, describing, and documenting different aspects of a system but also for constructing executable code of the software application.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F0613-F605-6394-A39D-ADA41196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0" y="3255082"/>
            <a:ext cx="4524485" cy="27994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5FFA8-D32E-0FA7-F50F-79615F23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5" y="3675356"/>
            <a:ext cx="4936682" cy="23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18-0F7F-33D8-A2A4-5B13F44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Activity Diagram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4B91-5E4C-7B7B-84E8-677102569FBF}"/>
              </a:ext>
            </a:extLst>
          </p:cNvPr>
          <p:cNvSpPr txBox="1"/>
          <p:nvPr/>
        </p:nvSpPr>
        <p:spPr>
          <a:xfrm>
            <a:off x="854964" y="1582018"/>
            <a:ext cx="37969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Activity diagram is another important diagram in UML to describe the dynamic aspects of the system.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Activity diagram is basically a flowchart to represent the flow from one activity to another activity. The activity can be described as an operation of the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D10DF-8E1D-0C98-36B1-26C79062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4" t="5225" b="6840"/>
          <a:stretch/>
        </p:blipFill>
        <p:spPr>
          <a:xfrm>
            <a:off x="5308846" y="969458"/>
            <a:ext cx="4298204" cy="42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718-0F7F-33D8-A2A4-5B13F443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Component Diagram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34B91-5E4C-7B7B-84E8-677102569FBF}"/>
              </a:ext>
            </a:extLst>
          </p:cNvPr>
          <p:cNvSpPr txBox="1"/>
          <p:nvPr/>
        </p:nvSpPr>
        <p:spPr>
          <a:xfrm>
            <a:off x="363174" y="2318865"/>
            <a:ext cx="43064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Component diagrams are different in terms of nature and behavior. Component diagrams are used to model the physical aspects of a system. Now the question is, what are these physical aspects? Physical aspects are the elements such as executables, libraries, files, documents, etc. which reside in a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461F9-8E33-D8A4-7576-2FC3533E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267" y="2318865"/>
            <a:ext cx="3922589" cy="30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02AB-1E62-C989-1176-DA67B49A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431CD-FCB4-1DD4-22EB-B8AF966CA8F3}"/>
              </a:ext>
            </a:extLst>
          </p:cNvPr>
          <p:cNvSpPr/>
          <p:nvPr/>
        </p:nvSpPr>
        <p:spPr>
          <a:xfrm>
            <a:off x="1740848" y="1270000"/>
            <a:ext cx="66219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Results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220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DFF4FB"/>
      </a:dk2>
      <a:lt2>
        <a:srgbClr val="EBEBEB"/>
      </a:lt2>
      <a:accent1>
        <a:srgbClr val="5FCBEF"/>
      </a:accent1>
      <a:accent2>
        <a:srgbClr val="BFEAF8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274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Graphik</vt:lpstr>
      <vt:lpstr>Nunito</vt:lpstr>
      <vt:lpstr>Trebuchet MS</vt:lpstr>
      <vt:lpstr>Wingdings 3</vt:lpstr>
      <vt:lpstr>Facet</vt:lpstr>
      <vt:lpstr>Mini-project Presentation</vt:lpstr>
      <vt:lpstr>What are UML diagrams</vt:lpstr>
      <vt:lpstr>Types</vt:lpstr>
      <vt:lpstr>Class Diagram</vt:lpstr>
      <vt:lpstr>Activity Diagram</vt:lpstr>
      <vt:lpstr>Component Diagram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Presentation</dc:title>
  <dc:creator>Prajwal</dc:creator>
  <cp:lastModifiedBy>Prajwal</cp:lastModifiedBy>
  <cp:revision>2</cp:revision>
  <dcterms:created xsi:type="dcterms:W3CDTF">2022-11-12T07:01:49Z</dcterms:created>
  <dcterms:modified xsi:type="dcterms:W3CDTF">2022-11-12T07:28:34Z</dcterms:modified>
</cp:coreProperties>
</file>