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r>
              <a:t>As the world continues to transition towards a more sustainable and environmentally-friendly future, electric vehicles (EVs) have emerged as a game-changer in the transportation sector. With zero emissions and lower running costs, EVs have gained popularity among consumers and governments alike. In this presentation, we will explore the key challenges, methods, advantages, and disadvantages of electric vehicles.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Challenges</a:t>
            </a:r>
          </a:p>
        </p:txBody>
      </p:sp>
      <p:sp>
        <p:nvSpPr>
          <p:cNvPr id="3" name="Content Placeholder 2"/>
          <p:cNvSpPr>
            <a:spLocks noGrp="1"/>
          </p:cNvSpPr>
          <p:nvPr>
            <p:ph idx="1"/>
          </p:nvPr>
        </p:nvSpPr>
        <p:spPr/>
        <p:txBody>
          <a:bodyPr/>
          <a:lstStyle/>
          <a:p>
            <a:r>
              <a:t>Limited Charging Infrastructure: The availability of charging stations is a major concern, especially for long-distance travel.</a:t>
            </a:r>
          </a:p>
          <a:p>
            <a:r>
              <a:t>Higher Upfront Costs: Electric vehicles are often more expensive than their gasoline-powered counterparts.</a:t>
            </a:r>
          </a:p>
          <a:p>
            <a:r>
              <a:t>Range Anxiety: The limited driving range of EVs can cause anxiety for drivers, particularly on long trips.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Methods</a:t>
            </a:r>
          </a:p>
        </p:txBody>
      </p:sp>
      <p:sp>
        <p:nvSpPr>
          <p:cNvPr id="3" name="Content Placeholder 2"/>
          <p:cNvSpPr>
            <a:spLocks noGrp="1"/>
          </p:cNvSpPr>
          <p:nvPr>
            <p:ph idx="1"/>
          </p:nvPr>
        </p:nvSpPr>
        <p:spPr/>
        <p:txBody>
          <a:bodyPr/>
          <a:lstStyle/>
          <a:p>
            <a:r>
              <a:t>Limited Charging Infrastructure: The availability of charging stations is a major concern, especially for long-distance travel.</a:t>
            </a:r>
          </a:p>
          <a:p>
            <a:r>
              <a:t>Higher Upfront Costs: Electric vehicles are often more expensive than their gasoline-powered counterparts.</a:t>
            </a:r>
          </a:p>
          <a:p>
            <a:r>
              <a:t>Range Anxiety: The limited driving range of EVs can cause anxiety for drivers, particularly on long trips.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Advantages</a:t>
            </a:r>
          </a:p>
        </p:txBody>
      </p:sp>
      <p:sp>
        <p:nvSpPr>
          <p:cNvPr id="3" name="Content Placeholder 2"/>
          <p:cNvSpPr>
            <a:spLocks noGrp="1"/>
          </p:cNvSpPr>
          <p:nvPr>
            <p:ph idx="1"/>
          </p:nvPr>
        </p:nvSpPr>
        <p:spPr/>
        <p:txBody>
          <a:bodyPr/>
          <a:lstStyle/>
          <a:p>
            <a:r>
              <a:t>Zero Emissions: EVs produce no tailpipe emissions, reducing air pollution and greenhouse gas emissions.</a:t>
            </a:r>
          </a:p>
          <a:p>
            <a:r>
              <a:t>Lower Operating Costs: EVs are generally cheaper to run, with lower fuel and maintenance costs.</a:t>
            </a:r>
          </a:p>
          <a:p>
            <a:r>
              <a:t>Smooth and Quiet Ride: Electric motors provide a smoother and quieter driving experience.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Disadvantages</a:t>
            </a:r>
          </a:p>
        </p:txBody>
      </p:sp>
      <p:sp>
        <p:nvSpPr>
          <p:cNvPr id="3" name="Content Placeholder 2"/>
          <p:cNvSpPr>
            <a:spLocks noGrp="1"/>
          </p:cNvSpPr>
          <p:nvPr>
            <p:ph idx="1"/>
          </p:nvPr>
        </p:nvSpPr>
        <p:spPr/>
        <p:txBody>
          <a:bodyPr/>
          <a:lstStyle/>
          <a:p>
            <a:r>
              <a:t>Limited Range: EVs generally have a limited driving range, making long-distance travel challenging.</a:t>
            </a:r>
          </a:p>
          <a:p>
            <a:r>
              <a:t>Charging Time: While some EVs can charge quickly, others may take several hours to fully recharge.</a:t>
            </a:r>
          </a:p>
          <a:p>
            <a:r>
              <a:t>Higher Upfront Costs: Electric vehicles are often more expensive than their gasoline-powered counterparts.</a:t>
            </a:r>
          </a:p>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t>In conclusion, electric vehicles offer a promising solution for reducing our reliance on fossil fuels and mitigating climate change. While they face several challenges, the advantages of EVs make them an attractive option for many consumers. As technology continues to evolve and infrastructure develops, electric vehicles will play a crucial role in shaping the future of transportation.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