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 autoAdjust="0"/>
    <p:restoredTop sz="94660"/>
  </p:normalViewPr>
  <p:slideViewPr>
    <p:cSldViewPr snapToGrid="0">
      <p:cViewPr>
        <p:scale>
          <a:sx n="100" d="100"/>
          <a:sy n="100" d="100"/>
        </p:scale>
        <p:origin x="1878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779B23-668F-4048-BDE5-BE95B64FCB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CE9BFA-2284-4E1F-9472-4B31A46795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Objective:</a:t>
          </a:r>
          <a:r>
            <a:rPr lang="en-US"/>
            <a:t> Use natural language processing and machine learning techniques to identify the sentiment of tweets.</a:t>
          </a:r>
        </a:p>
      </dgm:t>
    </dgm:pt>
    <dgm:pt modelId="{6A7A9A02-290E-4332-AD5A-C7522396B9F9}" type="parTrans" cxnId="{B5EB4CFD-67F0-4FE9-9B32-D90CD298B8EB}">
      <dgm:prSet/>
      <dgm:spPr/>
      <dgm:t>
        <a:bodyPr/>
        <a:lstStyle/>
        <a:p>
          <a:endParaRPr lang="en-US"/>
        </a:p>
      </dgm:t>
    </dgm:pt>
    <dgm:pt modelId="{6AD1A07A-C03A-4F9F-84A9-55BB5195EAF6}" type="sibTrans" cxnId="{B5EB4CFD-67F0-4FE9-9B32-D90CD298B8EB}">
      <dgm:prSet/>
      <dgm:spPr/>
      <dgm:t>
        <a:bodyPr/>
        <a:lstStyle/>
        <a:p>
          <a:endParaRPr lang="en-US"/>
        </a:p>
      </dgm:t>
    </dgm:pt>
    <dgm:pt modelId="{9E2BBA82-3F1D-4925-8A1A-CF595B5EDA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Purpose:</a:t>
          </a:r>
          <a:r>
            <a:rPr lang="en-US"/>
            <a:t> To provide relevant public opinion data for use by corporations, governments, individuals, and social media content moderators.</a:t>
          </a:r>
        </a:p>
      </dgm:t>
    </dgm:pt>
    <dgm:pt modelId="{A425B4EC-EC09-4447-9A9C-38613CAA8672}" type="parTrans" cxnId="{6456E810-5E7F-43FC-8A54-C3F54C0E5319}">
      <dgm:prSet/>
      <dgm:spPr/>
      <dgm:t>
        <a:bodyPr/>
        <a:lstStyle/>
        <a:p>
          <a:endParaRPr lang="en-US"/>
        </a:p>
      </dgm:t>
    </dgm:pt>
    <dgm:pt modelId="{9877A67D-707D-42E5-87F6-BBA1EA460EA4}" type="sibTrans" cxnId="{6456E810-5E7F-43FC-8A54-C3F54C0E5319}">
      <dgm:prSet/>
      <dgm:spPr/>
      <dgm:t>
        <a:bodyPr/>
        <a:lstStyle/>
        <a:p>
          <a:endParaRPr lang="en-US"/>
        </a:p>
      </dgm:t>
    </dgm:pt>
    <dgm:pt modelId="{978E88D7-8297-40AC-A8E4-97186C8828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Background of Twitter Sentiment Analysis: </a:t>
          </a:r>
          <a:r>
            <a:rPr lang="en-US"/>
            <a:t>Social media platforms, like Twitter, contain vast amounts of unstructured text data, requiring various analysis methods.</a:t>
          </a:r>
        </a:p>
      </dgm:t>
    </dgm:pt>
    <dgm:pt modelId="{4586609D-8946-4299-A3E5-7C10AEED8731}" type="parTrans" cxnId="{C4D22DBC-C2AA-466B-B025-4A5A78209252}">
      <dgm:prSet/>
      <dgm:spPr/>
      <dgm:t>
        <a:bodyPr/>
        <a:lstStyle/>
        <a:p>
          <a:endParaRPr lang="en-US"/>
        </a:p>
      </dgm:t>
    </dgm:pt>
    <dgm:pt modelId="{779A6552-222C-48B4-97EA-FD2ECAB04342}" type="sibTrans" cxnId="{C4D22DBC-C2AA-466B-B025-4A5A78209252}">
      <dgm:prSet/>
      <dgm:spPr/>
      <dgm:t>
        <a:bodyPr/>
        <a:lstStyle/>
        <a:p>
          <a:endParaRPr lang="en-US"/>
        </a:p>
      </dgm:t>
    </dgm:pt>
    <dgm:pt modelId="{F9AB724F-AF28-4056-81EA-12B209E1305C}" type="pres">
      <dgm:prSet presAssocID="{44779B23-668F-4048-BDE5-BE95B64FCBFA}" presName="root" presStyleCnt="0">
        <dgm:presLayoutVars>
          <dgm:dir/>
          <dgm:resizeHandles val="exact"/>
        </dgm:presLayoutVars>
      </dgm:prSet>
      <dgm:spPr/>
    </dgm:pt>
    <dgm:pt modelId="{74D31008-AE69-4ED8-8FA5-8E96F2C495C4}" type="pres">
      <dgm:prSet presAssocID="{B4CE9BFA-2284-4E1F-9472-4B31A4679582}" presName="compNode" presStyleCnt="0"/>
      <dgm:spPr/>
    </dgm:pt>
    <dgm:pt modelId="{0ABF487B-A518-42FE-A290-6B1170D72CA5}" type="pres">
      <dgm:prSet presAssocID="{B4CE9BFA-2284-4E1F-9472-4B31A4679582}" presName="bgRect" presStyleLbl="bgShp" presStyleIdx="0" presStyleCnt="3"/>
      <dgm:spPr/>
    </dgm:pt>
    <dgm:pt modelId="{F22F26F0-9CF5-4DC3-80C2-B6BC730FEF60}" type="pres">
      <dgm:prSet presAssocID="{B4CE9BFA-2284-4E1F-9472-4B31A46795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ECF73BF-AFFE-41B2-A5D6-9A5F8AC7BBD0}" type="pres">
      <dgm:prSet presAssocID="{B4CE9BFA-2284-4E1F-9472-4B31A4679582}" presName="spaceRect" presStyleCnt="0"/>
      <dgm:spPr/>
    </dgm:pt>
    <dgm:pt modelId="{9996F44D-04C4-4871-8203-9C12F3A4478F}" type="pres">
      <dgm:prSet presAssocID="{B4CE9BFA-2284-4E1F-9472-4B31A4679582}" presName="parTx" presStyleLbl="revTx" presStyleIdx="0" presStyleCnt="3">
        <dgm:presLayoutVars>
          <dgm:chMax val="0"/>
          <dgm:chPref val="0"/>
        </dgm:presLayoutVars>
      </dgm:prSet>
      <dgm:spPr/>
    </dgm:pt>
    <dgm:pt modelId="{4CD34246-C0A5-4DCA-B111-0D111A50071C}" type="pres">
      <dgm:prSet presAssocID="{6AD1A07A-C03A-4F9F-84A9-55BB5195EAF6}" presName="sibTrans" presStyleCnt="0"/>
      <dgm:spPr/>
    </dgm:pt>
    <dgm:pt modelId="{99D1427C-714B-4911-8F8B-D4AC146D25B0}" type="pres">
      <dgm:prSet presAssocID="{9E2BBA82-3F1D-4925-8A1A-CF595B5EDAAA}" presName="compNode" presStyleCnt="0"/>
      <dgm:spPr/>
    </dgm:pt>
    <dgm:pt modelId="{E5E853B8-5DFD-44AC-BAC4-C4094112A9C7}" type="pres">
      <dgm:prSet presAssocID="{9E2BBA82-3F1D-4925-8A1A-CF595B5EDAAA}" presName="bgRect" presStyleLbl="bgShp" presStyleIdx="1" presStyleCnt="3"/>
      <dgm:spPr/>
    </dgm:pt>
    <dgm:pt modelId="{06289475-0EBE-4C88-8900-19A0CA98E6BE}" type="pres">
      <dgm:prSet presAssocID="{9E2BBA82-3F1D-4925-8A1A-CF595B5EDA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E8891A13-4E71-41E8-884C-43EEAC47EBEE}" type="pres">
      <dgm:prSet presAssocID="{9E2BBA82-3F1D-4925-8A1A-CF595B5EDAAA}" presName="spaceRect" presStyleCnt="0"/>
      <dgm:spPr/>
    </dgm:pt>
    <dgm:pt modelId="{FE22D331-D281-4D3B-8C0F-537B10F837B4}" type="pres">
      <dgm:prSet presAssocID="{9E2BBA82-3F1D-4925-8A1A-CF595B5EDAAA}" presName="parTx" presStyleLbl="revTx" presStyleIdx="1" presStyleCnt="3">
        <dgm:presLayoutVars>
          <dgm:chMax val="0"/>
          <dgm:chPref val="0"/>
        </dgm:presLayoutVars>
      </dgm:prSet>
      <dgm:spPr/>
    </dgm:pt>
    <dgm:pt modelId="{5D212797-B5D5-4C45-98B5-2CD381B305ED}" type="pres">
      <dgm:prSet presAssocID="{9877A67D-707D-42E5-87F6-BBA1EA460EA4}" presName="sibTrans" presStyleCnt="0"/>
      <dgm:spPr/>
    </dgm:pt>
    <dgm:pt modelId="{ED808063-B5B7-4CC8-B6E9-F10DCBA32B81}" type="pres">
      <dgm:prSet presAssocID="{978E88D7-8297-40AC-A8E4-97186C882866}" presName="compNode" presStyleCnt="0"/>
      <dgm:spPr/>
    </dgm:pt>
    <dgm:pt modelId="{2AE79CD2-CC1C-4808-85AC-D4253F1563D7}" type="pres">
      <dgm:prSet presAssocID="{978E88D7-8297-40AC-A8E4-97186C882866}" presName="bgRect" presStyleLbl="bgShp" presStyleIdx="2" presStyleCnt="3"/>
      <dgm:spPr/>
    </dgm:pt>
    <dgm:pt modelId="{6B5556ED-F01D-47F4-92E9-59B3300FBD11}" type="pres">
      <dgm:prSet presAssocID="{978E88D7-8297-40AC-A8E4-97186C8828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0607C38-88FD-4B14-B53C-545D87E3DBFC}" type="pres">
      <dgm:prSet presAssocID="{978E88D7-8297-40AC-A8E4-97186C882866}" presName="spaceRect" presStyleCnt="0"/>
      <dgm:spPr/>
    </dgm:pt>
    <dgm:pt modelId="{05D9C64C-F58A-4B9D-86B3-25D90AC71F81}" type="pres">
      <dgm:prSet presAssocID="{978E88D7-8297-40AC-A8E4-97186C88286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56E810-5E7F-43FC-8A54-C3F54C0E5319}" srcId="{44779B23-668F-4048-BDE5-BE95B64FCBFA}" destId="{9E2BBA82-3F1D-4925-8A1A-CF595B5EDAAA}" srcOrd="1" destOrd="0" parTransId="{A425B4EC-EC09-4447-9A9C-38613CAA8672}" sibTransId="{9877A67D-707D-42E5-87F6-BBA1EA460EA4}"/>
    <dgm:cxn modelId="{F86F6817-485C-4647-A355-8742009249CD}" type="presOf" srcId="{978E88D7-8297-40AC-A8E4-97186C882866}" destId="{05D9C64C-F58A-4B9D-86B3-25D90AC71F81}" srcOrd="0" destOrd="0" presId="urn:microsoft.com/office/officeart/2018/2/layout/IconVerticalSolidList"/>
    <dgm:cxn modelId="{138DD12E-50C5-483A-A468-381FCB32100A}" type="presOf" srcId="{B4CE9BFA-2284-4E1F-9472-4B31A4679582}" destId="{9996F44D-04C4-4871-8203-9C12F3A4478F}" srcOrd="0" destOrd="0" presId="urn:microsoft.com/office/officeart/2018/2/layout/IconVerticalSolidList"/>
    <dgm:cxn modelId="{56187255-A4E5-48C0-B4EF-66A00DA72BD6}" type="presOf" srcId="{44779B23-668F-4048-BDE5-BE95B64FCBFA}" destId="{F9AB724F-AF28-4056-81EA-12B209E1305C}" srcOrd="0" destOrd="0" presId="urn:microsoft.com/office/officeart/2018/2/layout/IconVerticalSolidList"/>
    <dgm:cxn modelId="{AF834877-3A58-4DD3-BC74-F103CB8ACA1D}" type="presOf" srcId="{9E2BBA82-3F1D-4925-8A1A-CF595B5EDAAA}" destId="{FE22D331-D281-4D3B-8C0F-537B10F837B4}" srcOrd="0" destOrd="0" presId="urn:microsoft.com/office/officeart/2018/2/layout/IconVerticalSolidList"/>
    <dgm:cxn modelId="{C4D22DBC-C2AA-466B-B025-4A5A78209252}" srcId="{44779B23-668F-4048-BDE5-BE95B64FCBFA}" destId="{978E88D7-8297-40AC-A8E4-97186C882866}" srcOrd="2" destOrd="0" parTransId="{4586609D-8946-4299-A3E5-7C10AEED8731}" sibTransId="{779A6552-222C-48B4-97EA-FD2ECAB04342}"/>
    <dgm:cxn modelId="{B5EB4CFD-67F0-4FE9-9B32-D90CD298B8EB}" srcId="{44779B23-668F-4048-BDE5-BE95B64FCBFA}" destId="{B4CE9BFA-2284-4E1F-9472-4B31A4679582}" srcOrd="0" destOrd="0" parTransId="{6A7A9A02-290E-4332-AD5A-C7522396B9F9}" sibTransId="{6AD1A07A-C03A-4F9F-84A9-55BB5195EAF6}"/>
    <dgm:cxn modelId="{4B4EA55D-DCEB-498E-8E85-964A9F8CD335}" type="presParOf" srcId="{F9AB724F-AF28-4056-81EA-12B209E1305C}" destId="{74D31008-AE69-4ED8-8FA5-8E96F2C495C4}" srcOrd="0" destOrd="0" presId="urn:microsoft.com/office/officeart/2018/2/layout/IconVerticalSolidList"/>
    <dgm:cxn modelId="{A60AA8C1-6EF0-40F2-B9EC-EEDE93DE870B}" type="presParOf" srcId="{74D31008-AE69-4ED8-8FA5-8E96F2C495C4}" destId="{0ABF487B-A518-42FE-A290-6B1170D72CA5}" srcOrd="0" destOrd="0" presId="urn:microsoft.com/office/officeart/2018/2/layout/IconVerticalSolidList"/>
    <dgm:cxn modelId="{35525D1A-7D80-47F5-89AB-90AD6461431C}" type="presParOf" srcId="{74D31008-AE69-4ED8-8FA5-8E96F2C495C4}" destId="{F22F26F0-9CF5-4DC3-80C2-B6BC730FEF60}" srcOrd="1" destOrd="0" presId="urn:microsoft.com/office/officeart/2018/2/layout/IconVerticalSolidList"/>
    <dgm:cxn modelId="{553A1EF3-0B3E-40BC-BC31-E6280FB5B109}" type="presParOf" srcId="{74D31008-AE69-4ED8-8FA5-8E96F2C495C4}" destId="{DECF73BF-AFFE-41B2-A5D6-9A5F8AC7BBD0}" srcOrd="2" destOrd="0" presId="urn:microsoft.com/office/officeart/2018/2/layout/IconVerticalSolidList"/>
    <dgm:cxn modelId="{0089E721-2469-4E54-AE49-0EA663F2FDEC}" type="presParOf" srcId="{74D31008-AE69-4ED8-8FA5-8E96F2C495C4}" destId="{9996F44D-04C4-4871-8203-9C12F3A4478F}" srcOrd="3" destOrd="0" presId="urn:microsoft.com/office/officeart/2018/2/layout/IconVerticalSolidList"/>
    <dgm:cxn modelId="{D5F5DDEA-44F2-445D-85D3-A2C4C391C6DE}" type="presParOf" srcId="{F9AB724F-AF28-4056-81EA-12B209E1305C}" destId="{4CD34246-C0A5-4DCA-B111-0D111A50071C}" srcOrd="1" destOrd="0" presId="urn:microsoft.com/office/officeart/2018/2/layout/IconVerticalSolidList"/>
    <dgm:cxn modelId="{9E23AD88-7FEB-42E0-9BDA-A0DD80360DE9}" type="presParOf" srcId="{F9AB724F-AF28-4056-81EA-12B209E1305C}" destId="{99D1427C-714B-4911-8F8B-D4AC146D25B0}" srcOrd="2" destOrd="0" presId="urn:microsoft.com/office/officeart/2018/2/layout/IconVerticalSolidList"/>
    <dgm:cxn modelId="{ABE6E07A-DDFC-42EA-ADF4-92097918D505}" type="presParOf" srcId="{99D1427C-714B-4911-8F8B-D4AC146D25B0}" destId="{E5E853B8-5DFD-44AC-BAC4-C4094112A9C7}" srcOrd="0" destOrd="0" presId="urn:microsoft.com/office/officeart/2018/2/layout/IconVerticalSolidList"/>
    <dgm:cxn modelId="{98070D69-A193-4C15-A069-656D8A94DAC0}" type="presParOf" srcId="{99D1427C-714B-4911-8F8B-D4AC146D25B0}" destId="{06289475-0EBE-4C88-8900-19A0CA98E6BE}" srcOrd="1" destOrd="0" presId="urn:microsoft.com/office/officeart/2018/2/layout/IconVerticalSolidList"/>
    <dgm:cxn modelId="{25021F5D-1EEE-4411-A262-EF5F1C75BCF4}" type="presParOf" srcId="{99D1427C-714B-4911-8F8B-D4AC146D25B0}" destId="{E8891A13-4E71-41E8-884C-43EEAC47EBEE}" srcOrd="2" destOrd="0" presId="urn:microsoft.com/office/officeart/2018/2/layout/IconVerticalSolidList"/>
    <dgm:cxn modelId="{612A7025-E701-405F-BC7C-06837BA01380}" type="presParOf" srcId="{99D1427C-714B-4911-8F8B-D4AC146D25B0}" destId="{FE22D331-D281-4D3B-8C0F-537B10F837B4}" srcOrd="3" destOrd="0" presId="urn:microsoft.com/office/officeart/2018/2/layout/IconVerticalSolidList"/>
    <dgm:cxn modelId="{F3D05825-A0BF-4AF0-9324-6CA52138B461}" type="presParOf" srcId="{F9AB724F-AF28-4056-81EA-12B209E1305C}" destId="{5D212797-B5D5-4C45-98B5-2CD381B305ED}" srcOrd="3" destOrd="0" presId="urn:microsoft.com/office/officeart/2018/2/layout/IconVerticalSolidList"/>
    <dgm:cxn modelId="{A3A8C12F-3D18-4278-B79E-D627DDE91F3E}" type="presParOf" srcId="{F9AB724F-AF28-4056-81EA-12B209E1305C}" destId="{ED808063-B5B7-4CC8-B6E9-F10DCBA32B81}" srcOrd="4" destOrd="0" presId="urn:microsoft.com/office/officeart/2018/2/layout/IconVerticalSolidList"/>
    <dgm:cxn modelId="{EFA9DC52-8E8C-4EC6-B2DE-340DAE28AA9A}" type="presParOf" srcId="{ED808063-B5B7-4CC8-B6E9-F10DCBA32B81}" destId="{2AE79CD2-CC1C-4808-85AC-D4253F1563D7}" srcOrd="0" destOrd="0" presId="urn:microsoft.com/office/officeart/2018/2/layout/IconVerticalSolidList"/>
    <dgm:cxn modelId="{E0D190ED-FDE5-4E34-96FA-B243B6462611}" type="presParOf" srcId="{ED808063-B5B7-4CC8-B6E9-F10DCBA32B81}" destId="{6B5556ED-F01D-47F4-92E9-59B3300FBD11}" srcOrd="1" destOrd="0" presId="urn:microsoft.com/office/officeart/2018/2/layout/IconVerticalSolidList"/>
    <dgm:cxn modelId="{1133C5EF-C8BA-46C9-877C-AE55CB451FD1}" type="presParOf" srcId="{ED808063-B5B7-4CC8-B6E9-F10DCBA32B81}" destId="{D0607C38-88FD-4B14-B53C-545D87E3DBFC}" srcOrd="2" destOrd="0" presId="urn:microsoft.com/office/officeart/2018/2/layout/IconVerticalSolidList"/>
    <dgm:cxn modelId="{0B7AC046-5911-46DE-B7DD-CBD389028A6C}" type="presParOf" srcId="{ED808063-B5B7-4CC8-B6E9-F10DCBA32B81}" destId="{05D9C64C-F58A-4B9D-86B3-25D90AC71F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F4BEA3-03C6-4642-AC96-57A9B111BE5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AADDB44-2EFC-4F2C-8754-EACF0703BC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Business Intelligence</a:t>
          </a:r>
          <a:r>
            <a:rPr lang="en-US" b="0" i="0" dirty="0"/>
            <a:t>: Understanding customer perspectives for product enhancement. </a:t>
          </a:r>
          <a:endParaRPr lang="en-US" dirty="0"/>
        </a:p>
      </dgm:t>
    </dgm:pt>
    <dgm:pt modelId="{7AA006F6-5B9F-4BE3-A91E-503A5F345A1C}" type="parTrans" cxnId="{E2B93FBB-E7B3-40FB-BB44-C8175369F9D4}">
      <dgm:prSet/>
      <dgm:spPr/>
      <dgm:t>
        <a:bodyPr/>
        <a:lstStyle/>
        <a:p>
          <a:endParaRPr lang="en-US"/>
        </a:p>
      </dgm:t>
    </dgm:pt>
    <dgm:pt modelId="{4E2D5AE8-5161-43E1-9741-486E452885B9}" type="sibTrans" cxnId="{E2B93FBB-E7B3-40FB-BB44-C8175369F9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FFBC76-838D-4D1B-B720-1C0E887E88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Reputation Management</a:t>
          </a:r>
          <a:r>
            <a:rPr lang="en-US" b="0" i="0" dirty="0"/>
            <a:t>: Monitoring brand sentiment and quick response to negative feedback. </a:t>
          </a:r>
          <a:endParaRPr lang="en-US" dirty="0"/>
        </a:p>
      </dgm:t>
    </dgm:pt>
    <dgm:pt modelId="{41542369-72C2-4F2F-97F4-3CC699855AE9}" type="parTrans" cxnId="{BB329055-09A5-4B8B-B88E-2A0F0DA35EB3}">
      <dgm:prSet/>
      <dgm:spPr/>
      <dgm:t>
        <a:bodyPr/>
        <a:lstStyle/>
        <a:p>
          <a:endParaRPr lang="en-US"/>
        </a:p>
      </dgm:t>
    </dgm:pt>
    <dgm:pt modelId="{042BC36B-B6A7-4269-B1C2-30245DBED2FA}" type="sibTrans" cxnId="{BB329055-09A5-4B8B-B88E-2A0F0DA35E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44471C-823B-476A-96EE-82A0D6978D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Political Analysis</a:t>
          </a:r>
          <a:r>
            <a:rPr lang="en-US" b="0" i="0" dirty="0"/>
            <a:t>: Informing policymakers about public opinions on policies. </a:t>
          </a:r>
          <a:endParaRPr lang="en-US" dirty="0"/>
        </a:p>
      </dgm:t>
    </dgm:pt>
    <dgm:pt modelId="{F96B3F45-133C-4F49-ADDF-59DD9C7B5026}" type="parTrans" cxnId="{21DC401B-0FA1-431C-AD82-F51D7BCA0E81}">
      <dgm:prSet/>
      <dgm:spPr/>
      <dgm:t>
        <a:bodyPr/>
        <a:lstStyle/>
        <a:p>
          <a:endParaRPr lang="en-US"/>
        </a:p>
      </dgm:t>
    </dgm:pt>
    <dgm:pt modelId="{146A47EF-1B2D-4CCD-ABEF-48DE4D557221}" type="sibTrans" cxnId="{21DC401B-0FA1-431C-AD82-F51D7BCA0E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AC8363-09BB-404B-8A80-1BDA241B35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Customer Service</a:t>
          </a:r>
          <a:r>
            <a:rPr lang="en-US" b="0" i="0" dirty="0"/>
            <a:t>: Enhancing satisfaction by addressing concerns promptly. </a:t>
          </a:r>
          <a:endParaRPr lang="en-US" dirty="0"/>
        </a:p>
      </dgm:t>
    </dgm:pt>
    <dgm:pt modelId="{F76589B4-F46D-43FF-BC3F-F9996E06C516}" type="parTrans" cxnId="{2A48EF4C-087F-4CB6-A3AD-B5D14B670DF6}">
      <dgm:prSet/>
      <dgm:spPr/>
      <dgm:t>
        <a:bodyPr/>
        <a:lstStyle/>
        <a:p>
          <a:endParaRPr lang="en-US"/>
        </a:p>
      </dgm:t>
    </dgm:pt>
    <dgm:pt modelId="{1A2D1466-DD1C-49D8-B715-EF4417AE908C}" type="sibTrans" cxnId="{2A48EF4C-087F-4CB6-A3AD-B5D14B670D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F95519-00FB-497A-94D9-737E2104AF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Brand Monitoring</a:t>
          </a:r>
          <a:r>
            <a:rPr lang="en-US" b="0" i="0" dirty="0"/>
            <a:t>: Engaging with customers and tracking brand reputation. </a:t>
          </a:r>
          <a:endParaRPr lang="en-US" dirty="0"/>
        </a:p>
      </dgm:t>
    </dgm:pt>
    <dgm:pt modelId="{29A70A8B-338B-4778-B8A5-E2742A33A76D}" type="parTrans" cxnId="{35148C95-CE98-4B9A-86DA-79167D9ED04E}">
      <dgm:prSet/>
      <dgm:spPr/>
      <dgm:t>
        <a:bodyPr/>
        <a:lstStyle/>
        <a:p>
          <a:endParaRPr lang="en-US"/>
        </a:p>
      </dgm:t>
    </dgm:pt>
    <dgm:pt modelId="{6CC6ED9D-B309-4314-87BB-9A4D4289F030}" type="sibTrans" cxnId="{35148C95-CE98-4B9A-86DA-79167D9ED04E}">
      <dgm:prSet/>
      <dgm:spPr/>
      <dgm:t>
        <a:bodyPr/>
        <a:lstStyle/>
        <a:p>
          <a:endParaRPr lang="en-US"/>
        </a:p>
      </dgm:t>
    </dgm:pt>
    <dgm:pt modelId="{9BEFE234-131A-4EC3-946A-B5BD2BB4600C}" type="pres">
      <dgm:prSet presAssocID="{C3F4BEA3-03C6-4642-AC96-57A9B111BE54}" presName="root" presStyleCnt="0">
        <dgm:presLayoutVars>
          <dgm:dir/>
          <dgm:resizeHandles val="exact"/>
        </dgm:presLayoutVars>
      </dgm:prSet>
      <dgm:spPr/>
    </dgm:pt>
    <dgm:pt modelId="{AA419BBE-EB41-4CF2-AC82-2B9756C455C8}" type="pres">
      <dgm:prSet presAssocID="{C3F4BEA3-03C6-4642-AC96-57A9B111BE54}" presName="container" presStyleCnt="0">
        <dgm:presLayoutVars>
          <dgm:dir/>
          <dgm:resizeHandles val="exact"/>
        </dgm:presLayoutVars>
      </dgm:prSet>
      <dgm:spPr/>
    </dgm:pt>
    <dgm:pt modelId="{2E4F755B-3036-481A-922B-9B4689F451C4}" type="pres">
      <dgm:prSet presAssocID="{6AADDB44-2EFC-4F2C-8754-EACF0703BC9F}" presName="compNode" presStyleCnt="0"/>
      <dgm:spPr/>
    </dgm:pt>
    <dgm:pt modelId="{DD4CC4D1-D169-42B9-AAF0-E86E8CEACD1C}" type="pres">
      <dgm:prSet presAssocID="{6AADDB44-2EFC-4F2C-8754-EACF0703BC9F}" presName="iconBgRect" presStyleLbl="bgShp" presStyleIdx="0" presStyleCnt="5"/>
      <dgm:spPr/>
    </dgm:pt>
    <dgm:pt modelId="{0D70D521-06F2-4685-BE56-87696E30BDE7}" type="pres">
      <dgm:prSet presAssocID="{6AADDB44-2EFC-4F2C-8754-EACF0703BC9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D86A038-C892-44EE-BAF6-5D40FCB13E2C}" type="pres">
      <dgm:prSet presAssocID="{6AADDB44-2EFC-4F2C-8754-EACF0703BC9F}" presName="spaceRect" presStyleCnt="0"/>
      <dgm:spPr/>
    </dgm:pt>
    <dgm:pt modelId="{CE1A149C-17E6-4049-9DFB-76966B936348}" type="pres">
      <dgm:prSet presAssocID="{6AADDB44-2EFC-4F2C-8754-EACF0703BC9F}" presName="textRect" presStyleLbl="revTx" presStyleIdx="0" presStyleCnt="5">
        <dgm:presLayoutVars>
          <dgm:chMax val="1"/>
          <dgm:chPref val="1"/>
        </dgm:presLayoutVars>
      </dgm:prSet>
      <dgm:spPr/>
    </dgm:pt>
    <dgm:pt modelId="{700A9BDF-090F-4334-B733-48DD25B05044}" type="pres">
      <dgm:prSet presAssocID="{4E2D5AE8-5161-43E1-9741-486E452885B9}" presName="sibTrans" presStyleLbl="sibTrans2D1" presStyleIdx="0" presStyleCnt="0"/>
      <dgm:spPr/>
    </dgm:pt>
    <dgm:pt modelId="{C4942648-5E96-45CB-8AB4-7B7039CFF076}" type="pres">
      <dgm:prSet presAssocID="{7AFFBC76-838D-4D1B-B720-1C0E887E881B}" presName="compNode" presStyleCnt="0"/>
      <dgm:spPr/>
    </dgm:pt>
    <dgm:pt modelId="{DA53963E-6C34-4E98-A4DF-B1EC43B2F4B0}" type="pres">
      <dgm:prSet presAssocID="{7AFFBC76-838D-4D1B-B720-1C0E887E881B}" presName="iconBgRect" presStyleLbl="bgShp" presStyleIdx="1" presStyleCnt="5"/>
      <dgm:spPr/>
    </dgm:pt>
    <dgm:pt modelId="{53C533D5-237C-4917-B656-7AE3C8D7DC9E}" type="pres">
      <dgm:prSet presAssocID="{7AFFBC76-838D-4D1B-B720-1C0E887E88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034CE92C-F34F-4C1D-B27D-CC10E23D94A2}" type="pres">
      <dgm:prSet presAssocID="{7AFFBC76-838D-4D1B-B720-1C0E887E881B}" presName="spaceRect" presStyleCnt="0"/>
      <dgm:spPr/>
    </dgm:pt>
    <dgm:pt modelId="{CE2C00B4-36C9-4229-8A73-D1D2762FB019}" type="pres">
      <dgm:prSet presAssocID="{7AFFBC76-838D-4D1B-B720-1C0E887E881B}" presName="textRect" presStyleLbl="revTx" presStyleIdx="1" presStyleCnt="5">
        <dgm:presLayoutVars>
          <dgm:chMax val="1"/>
          <dgm:chPref val="1"/>
        </dgm:presLayoutVars>
      </dgm:prSet>
      <dgm:spPr/>
    </dgm:pt>
    <dgm:pt modelId="{1B9EA159-712E-4AE9-A679-C685FC15B600}" type="pres">
      <dgm:prSet presAssocID="{042BC36B-B6A7-4269-B1C2-30245DBED2FA}" presName="sibTrans" presStyleLbl="sibTrans2D1" presStyleIdx="0" presStyleCnt="0"/>
      <dgm:spPr/>
    </dgm:pt>
    <dgm:pt modelId="{636BECE1-E788-4978-A8AD-651B69711CD9}" type="pres">
      <dgm:prSet presAssocID="{7D44471C-823B-476A-96EE-82A0D6978D12}" presName="compNode" presStyleCnt="0"/>
      <dgm:spPr/>
    </dgm:pt>
    <dgm:pt modelId="{43DD4467-C31D-44E8-BC15-E3DD4F3765AA}" type="pres">
      <dgm:prSet presAssocID="{7D44471C-823B-476A-96EE-82A0D6978D12}" presName="iconBgRect" presStyleLbl="bgShp" presStyleIdx="2" presStyleCnt="5"/>
      <dgm:spPr/>
    </dgm:pt>
    <dgm:pt modelId="{51206EFA-3E9D-4717-BE06-CE64348A06CC}" type="pres">
      <dgm:prSet presAssocID="{7D44471C-823B-476A-96EE-82A0D6978D1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DD87DA75-B1AC-4703-9912-02404609BBCC}" type="pres">
      <dgm:prSet presAssocID="{7D44471C-823B-476A-96EE-82A0D6978D12}" presName="spaceRect" presStyleCnt="0"/>
      <dgm:spPr/>
    </dgm:pt>
    <dgm:pt modelId="{DEC75A51-D02F-4715-808E-BC91E88A4FAE}" type="pres">
      <dgm:prSet presAssocID="{7D44471C-823B-476A-96EE-82A0D6978D12}" presName="textRect" presStyleLbl="revTx" presStyleIdx="2" presStyleCnt="5">
        <dgm:presLayoutVars>
          <dgm:chMax val="1"/>
          <dgm:chPref val="1"/>
        </dgm:presLayoutVars>
      </dgm:prSet>
      <dgm:spPr/>
    </dgm:pt>
    <dgm:pt modelId="{DDA7F878-4647-4128-8767-9B7357F22394}" type="pres">
      <dgm:prSet presAssocID="{146A47EF-1B2D-4CCD-ABEF-48DE4D557221}" presName="sibTrans" presStyleLbl="sibTrans2D1" presStyleIdx="0" presStyleCnt="0"/>
      <dgm:spPr/>
    </dgm:pt>
    <dgm:pt modelId="{C970B735-E14B-4E3F-9001-BF944C3F58C6}" type="pres">
      <dgm:prSet presAssocID="{7FAC8363-09BB-404B-8A80-1BDA241B350B}" presName="compNode" presStyleCnt="0"/>
      <dgm:spPr/>
    </dgm:pt>
    <dgm:pt modelId="{076EF14B-BBAE-42FB-974F-1A7F48A425C3}" type="pres">
      <dgm:prSet presAssocID="{7FAC8363-09BB-404B-8A80-1BDA241B350B}" presName="iconBgRect" presStyleLbl="bgShp" presStyleIdx="3" presStyleCnt="5"/>
      <dgm:spPr/>
    </dgm:pt>
    <dgm:pt modelId="{2D1A847A-68AE-4B89-982A-1241E2BE8D68}" type="pres">
      <dgm:prSet presAssocID="{7FAC8363-09BB-404B-8A80-1BDA241B350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91E48ED6-9259-4B0F-A321-6C466641AE54}" type="pres">
      <dgm:prSet presAssocID="{7FAC8363-09BB-404B-8A80-1BDA241B350B}" presName="spaceRect" presStyleCnt="0"/>
      <dgm:spPr/>
    </dgm:pt>
    <dgm:pt modelId="{D2D8E8B9-33A7-4902-AEF6-B6056CA89641}" type="pres">
      <dgm:prSet presAssocID="{7FAC8363-09BB-404B-8A80-1BDA241B350B}" presName="textRect" presStyleLbl="revTx" presStyleIdx="3" presStyleCnt="5">
        <dgm:presLayoutVars>
          <dgm:chMax val="1"/>
          <dgm:chPref val="1"/>
        </dgm:presLayoutVars>
      </dgm:prSet>
      <dgm:spPr/>
    </dgm:pt>
    <dgm:pt modelId="{484F771E-94E9-44BB-BF49-18ED02D1E645}" type="pres">
      <dgm:prSet presAssocID="{1A2D1466-DD1C-49D8-B715-EF4417AE908C}" presName="sibTrans" presStyleLbl="sibTrans2D1" presStyleIdx="0" presStyleCnt="0"/>
      <dgm:spPr/>
    </dgm:pt>
    <dgm:pt modelId="{02615AA8-F304-419A-9DE4-AD82CCB8E296}" type="pres">
      <dgm:prSet presAssocID="{FDF95519-00FB-497A-94D9-737E2104AF76}" presName="compNode" presStyleCnt="0"/>
      <dgm:spPr/>
    </dgm:pt>
    <dgm:pt modelId="{AD84887F-41B0-49D8-9815-03CC6B5A77CD}" type="pres">
      <dgm:prSet presAssocID="{FDF95519-00FB-497A-94D9-737E2104AF76}" presName="iconBgRect" presStyleLbl="bgShp" presStyleIdx="4" presStyleCnt="5"/>
      <dgm:spPr/>
    </dgm:pt>
    <dgm:pt modelId="{0C4EB741-EE1A-4044-A37F-BAC4F5EA294E}" type="pres">
      <dgm:prSet presAssocID="{FDF95519-00FB-497A-94D9-737E2104AF7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54C0B794-E619-4824-B53F-FA3D1C4FE57C}" type="pres">
      <dgm:prSet presAssocID="{FDF95519-00FB-497A-94D9-737E2104AF76}" presName="spaceRect" presStyleCnt="0"/>
      <dgm:spPr/>
    </dgm:pt>
    <dgm:pt modelId="{92C79DA7-0DC8-48A0-A5B3-BE0624A23651}" type="pres">
      <dgm:prSet presAssocID="{FDF95519-00FB-497A-94D9-737E2104AF7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1DC401B-0FA1-431C-AD82-F51D7BCA0E81}" srcId="{C3F4BEA3-03C6-4642-AC96-57A9B111BE54}" destId="{7D44471C-823B-476A-96EE-82A0D6978D12}" srcOrd="2" destOrd="0" parTransId="{F96B3F45-133C-4F49-ADDF-59DD9C7B5026}" sibTransId="{146A47EF-1B2D-4CCD-ABEF-48DE4D557221}"/>
    <dgm:cxn modelId="{003CB733-11F6-4434-9FBF-08F59201CBE9}" type="presOf" srcId="{7FAC8363-09BB-404B-8A80-1BDA241B350B}" destId="{D2D8E8B9-33A7-4902-AEF6-B6056CA89641}" srcOrd="0" destOrd="0" presId="urn:microsoft.com/office/officeart/2018/2/layout/IconCircleList"/>
    <dgm:cxn modelId="{6B4FE447-7213-430F-9B84-49660A91AB2B}" type="presOf" srcId="{FDF95519-00FB-497A-94D9-737E2104AF76}" destId="{92C79DA7-0DC8-48A0-A5B3-BE0624A23651}" srcOrd="0" destOrd="0" presId="urn:microsoft.com/office/officeart/2018/2/layout/IconCircleList"/>
    <dgm:cxn modelId="{2A48EF4C-087F-4CB6-A3AD-B5D14B670DF6}" srcId="{C3F4BEA3-03C6-4642-AC96-57A9B111BE54}" destId="{7FAC8363-09BB-404B-8A80-1BDA241B350B}" srcOrd="3" destOrd="0" parTransId="{F76589B4-F46D-43FF-BC3F-F9996E06C516}" sibTransId="{1A2D1466-DD1C-49D8-B715-EF4417AE908C}"/>
    <dgm:cxn modelId="{BB329055-09A5-4B8B-B88E-2A0F0DA35EB3}" srcId="{C3F4BEA3-03C6-4642-AC96-57A9B111BE54}" destId="{7AFFBC76-838D-4D1B-B720-1C0E887E881B}" srcOrd="1" destOrd="0" parTransId="{41542369-72C2-4F2F-97F4-3CC699855AE9}" sibTransId="{042BC36B-B6A7-4269-B1C2-30245DBED2FA}"/>
    <dgm:cxn modelId="{2D1FED87-0B28-4005-8AF0-199D7D887417}" type="presOf" srcId="{042BC36B-B6A7-4269-B1C2-30245DBED2FA}" destId="{1B9EA159-712E-4AE9-A679-C685FC15B600}" srcOrd="0" destOrd="0" presId="urn:microsoft.com/office/officeart/2018/2/layout/IconCircleList"/>
    <dgm:cxn modelId="{35148C95-CE98-4B9A-86DA-79167D9ED04E}" srcId="{C3F4BEA3-03C6-4642-AC96-57A9B111BE54}" destId="{FDF95519-00FB-497A-94D9-737E2104AF76}" srcOrd="4" destOrd="0" parTransId="{29A70A8B-338B-4778-B8A5-E2742A33A76D}" sibTransId="{6CC6ED9D-B309-4314-87BB-9A4D4289F030}"/>
    <dgm:cxn modelId="{3C868998-9FD0-4C67-B6EF-E157D787B2D7}" type="presOf" srcId="{7AFFBC76-838D-4D1B-B720-1C0E887E881B}" destId="{CE2C00B4-36C9-4229-8A73-D1D2762FB019}" srcOrd="0" destOrd="0" presId="urn:microsoft.com/office/officeart/2018/2/layout/IconCircleList"/>
    <dgm:cxn modelId="{8CBBB8A3-7053-4127-807A-90F9DC3BE789}" type="presOf" srcId="{146A47EF-1B2D-4CCD-ABEF-48DE4D557221}" destId="{DDA7F878-4647-4128-8767-9B7357F22394}" srcOrd="0" destOrd="0" presId="urn:microsoft.com/office/officeart/2018/2/layout/IconCircleList"/>
    <dgm:cxn modelId="{56FA6DB0-EBA4-4DC5-8447-0F0BCEE0BA2E}" type="presOf" srcId="{4E2D5AE8-5161-43E1-9741-486E452885B9}" destId="{700A9BDF-090F-4334-B733-48DD25B05044}" srcOrd="0" destOrd="0" presId="urn:microsoft.com/office/officeart/2018/2/layout/IconCircleList"/>
    <dgm:cxn modelId="{E2B93FBB-E7B3-40FB-BB44-C8175369F9D4}" srcId="{C3F4BEA3-03C6-4642-AC96-57A9B111BE54}" destId="{6AADDB44-2EFC-4F2C-8754-EACF0703BC9F}" srcOrd="0" destOrd="0" parTransId="{7AA006F6-5B9F-4BE3-A91E-503A5F345A1C}" sibTransId="{4E2D5AE8-5161-43E1-9741-486E452885B9}"/>
    <dgm:cxn modelId="{C16DC8BE-7641-415A-A04D-139AA0AF3D80}" type="presOf" srcId="{7D44471C-823B-476A-96EE-82A0D6978D12}" destId="{DEC75A51-D02F-4715-808E-BC91E88A4FAE}" srcOrd="0" destOrd="0" presId="urn:microsoft.com/office/officeart/2018/2/layout/IconCircleList"/>
    <dgm:cxn modelId="{1889FAC9-88D8-4616-8CBA-1C7CAEB9C172}" type="presOf" srcId="{1A2D1466-DD1C-49D8-B715-EF4417AE908C}" destId="{484F771E-94E9-44BB-BF49-18ED02D1E645}" srcOrd="0" destOrd="0" presId="urn:microsoft.com/office/officeart/2018/2/layout/IconCircleList"/>
    <dgm:cxn modelId="{21D28AF1-B05A-4A5F-A2F3-56487B90CD5A}" type="presOf" srcId="{C3F4BEA3-03C6-4642-AC96-57A9B111BE54}" destId="{9BEFE234-131A-4EC3-946A-B5BD2BB4600C}" srcOrd="0" destOrd="0" presId="urn:microsoft.com/office/officeart/2018/2/layout/IconCircleList"/>
    <dgm:cxn modelId="{776725FE-CAC4-452E-9B0D-8BE2D00B8878}" type="presOf" srcId="{6AADDB44-2EFC-4F2C-8754-EACF0703BC9F}" destId="{CE1A149C-17E6-4049-9DFB-76966B936348}" srcOrd="0" destOrd="0" presId="urn:microsoft.com/office/officeart/2018/2/layout/IconCircleList"/>
    <dgm:cxn modelId="{DD39B963-9949-44B7-9C23-5BF5F4020DF3}" type="presParOf" srcId="{9BEFE234-131A-4EC3-946A-B5BD2BB4600C}" destId="{AA419BBE-EB41-4CF2-AC82-2B9756C455C8}" srcOrd="0" destOrd="0" presId="urn:microsoft.com/office/officeart/2018/2/layout/IconCircleList"/>
    <dgm:cxn modelId="{E6AB0E24-DE67-455A-B9E9-5902E4F7D019}" type="presParOf" srcId="{AA419BBE-EB41-4CF2-AC82-2B9756C455C8}" destId="{2E4F755B-3036-481A-922B-9B4689F451C4}" srcOrd="0" destOrd="0" presId="urn:microsoft.com/office/officeart/2018/2/layout/IconCircleList"/>
    <dgm:cxn modelId="{D35F4B58-026C-40F1-A0C6-514B6E5B50F0}" type="presParOf" srcId="{2E4F755B-3036-481A-922B-9B4689F451C4}" destId="{DD4CC4D1-D169-42B9-AAF0-E86E8CEACD1C}" srcOrd="0" destOrd="0" presId="urn:microsoft.com/office/officeart/2018/2/layout/IconCircleList"/>
    <dgm:cxn modelId="{79DDFAAB-3DD6-4A53-871A-50676F59E704}" type="presParOf" srcId="{2E4F755B-3036-481A-922B-9B4689F451C4}" destId="{0D70D521-06F2-4685-BE56-87696E30BDE7}" srcOrd="1" destOrd="0" presId="urn:microsoft.com/office/officeart/2018/2/layout/IconCircleList"/>
    <dgm:cxn modelId="{59D3C54E-5F58-4D2F-9B10-D19158AA7D01}" type="presParOf" srcId="{2E4F755B-3036-481A-922B-9B4689F451C4}" destId="{3D86A038-C892-44EE-BAF6-5D40FCB13E2C}" srcOrd="2" destOrd="0" presId="urn:microsoft.com/office/officeart/2018/2/layout/IconCircleList"/>
    <dgm:cxn modelId="{3C343673-3E4B-4764-977B-3132A879CD19}" type="presParOf" srcId="{2E4F755B-3036-481A-922B-9B4689F451C4}" destId="{CE1A149C-17E6-4049-9DFB-76966B936348}" srcOrd="3" destOrd="0" presId="urn:microsoft.com/office/officeart/2018/2/layout/IconCircleList"/>
    <dgm:cxn modelId="{208E93FA-092C-43FD-AE6B-0DD6B712D626}" type="presParOf" srcId="{AA419BBE-EB41-4CF2-AC82-2B9756C455C8}" destId="{700A9BDF-090F-4334-B733-48DD25B05044}" srcOrd="1" destOrd="0" presId="urn:microsoft.com/office/officeart/2018/2/layout/IconCircleList"/>
    <dgm:cxn modelId="{CC157F1A-85D4-4C8B-BA15-210D5ECBF011}" type="presParOf" srcId="{AA419BBE-EB41-4CF2-AC82-2B9756C455C8}" destId="{C4942648-5E96-45CB-8AB4-7B7039CFF076}" srcOrd="2" destOrd="0" presId="urn:microsoft.com/office/officeart/2018/2/layout/IconCircleList"/>
    <dgm:cxn modelId="{8D3A699A-5DA4-426F-92A1-6C67D4C5BB19}" type="presParOf" srcId="{C4942648-5E96-45CB-8AB4-7B7039CFF076}" destId="{DA53963E-6C34-4E98-A4DF-B1EC43B2F4B0}" srcOrd="0" destOrd="0" presId="urn:microsoft.com/office/officeart/2018/2/layout/IconCircleList"/>
    <dgm:cxn modelId="{B7294F78-F618-4B1D-AE1E-C2F562DAD371}" type="presParOf" srcId="{C4942648-5E96-45CB-8AB4-7B7039CFF076}" destId="{53C533D5-237C-4917-B656-7AE3C8D7DC9E}" srcOrd="1" destOrd="0" presId="urn:microsoft.com/office/officeart/2018/2/layout/IconCircleList"/>
    <dgm:cxn modelId="{C17A96C1-114E-40BC-AC04-6310E5A74293}" type="presParOf" srcId="{C4942648-5E96-45CB-8AB4-7B7039CFF076}" destId="{034CE92C-F34F-4C1D-B27D-CC10E23D94A2}" srcOrd="2" destOrd="0" presId="urn:microsoft.com/office/officeart/2018/2/layout/IconCircleList"/>
    <dgm:cxn modelId="{0F8774C0-DD32-433D-AF33-F7FADED8D473}" type="presParOf" srcId="{C4942648-5E96-45CB-8AB4-7B7039CFF076}" destId="{CE2C00B4-36C9-4229-8A73-D1D2762FB019}" srcOrd="3" destOrd="0" presId="urn:microsoft.com/office/officeart/2018/2/layout/IconCircleList"/>
    <dgm:cxn modelId="{4C7A58E2-83C5-44B1-ABCA-2D669674CD23}" type="presParOf" srcId="{AA419BBE-EB41-4CF2-AC82-2B9756C455C8}" destId="{1B9EA159-712E-4AE9-A679-C685FC15B600}" srcOrd="3" destOrd="0" presId="urn:microsoft.com/office/officeart/2018/2/layout/IconCircleList"/>
    <dgm:cxn modelId="{DA018573-2509-4FC9-800E-C7CFA36E34B6}" type="presParOf" srcId="{AA419BBE-EB41-4CF2-AC82-2B9756C455C8}" destId="{636BECE1-E788-4978-A8AD-651B69711CD9}" srcOrd="4" destOrd="0" presId="urn:microsoft.com/office/officeart/2018/2/layout/IconCircleList"/>
    <dgm:cxn modelId="{E94318AC-46A2-4100-A015-182611454A89}" type="presParOf" srcId="{636BECE1-E788-4978-A8AD-651B69711CD9}" destId="{43DD4467-C31D-44E8-BC15-E3DD4F3765AA}" srcOrd="0" destOrd="0" presId="urn:microsoft.com/office/officeart/2018/2/layout/IconCircleList"/>
    <dgm:cxn modelId="{FA6BFC00-C00C-4589-9786-D77CA54FFF78}" type="presParOf" srcId="{636BECE1-E788-4978-A8AD-651B69711CD9}" destId="{51206EFA-3E9D-4717-BE06-CE64348A06CC}" srcOrd="1" destOrd="0" presId="urn:microsoft.com/office/officeart/2018/2/layout/IconCircleList"/>
    <dgm:cxn modelId="{CDB38F11-DAB0-40F3-A7E6-DFAED3B24323}" type="presParOf" srcId="{636BECE1-E788-4978-A8AD-651B69711CD9}" destId="{DD87DA75-B1AC-4703-9912-02404609BBCC}" srcOrd="2" destOrd="0" presId="urn:microsoft.com/office/officeart/2018/2/layout/IconCircleList"/>
    <dgm:cxn modelId="{F510FB50-16D2-4C2D-9863-F4F318163743}" type="presParOf" srcId="{636BECE1-E788-4978-A8AD-651B69711CD9}" destId="{DEC75A51-D02F-4715-808E-BC91E88A4FAE}" srcOrd="3" destOrd="0" presId="urn:microsoft.com/office/officeart/2018/2/layout/IconCircleList"/>
    <dgm:cxn modelId="{B97C80D6-BCF8-4519-A049-7669F08D231D}" type="presParOf" srcId="{AA419BBE-EB41-4CF2-AC82-2B9756C455C8}" destId="{DDA7F878-4647-4128-8767-9B7357F22394}" srcOrd="5" destOrd="0" presId="urn:microsoft.com/office/officeart/2018/2/layout/IconCircleList"/>
    <dgm:cxn modelId="{D233216D-A8A9-4549-8D4B-305EEBEACCDA}" type="presParOf" srcId="{AA419BBE-EB41-4CF2-AC82-2B9756C455C8}" destId="{C970B735-E14B-4E3F-9001-BF944C3F58C6}" srcOrd="6" destOrd="0" presId="urn:microsoft.com/office/officeart/2018/2/layout/IconCircleList"/>
    <dgm:cxn modelId="{D106D164-0E53-449E-8187-701FC3922C20}" type="presParOf" srcId="{C970B735-E14B-4E3F-9001-BF944C3F58C6}" destId="{076EF14B-BBAE-42FB-974F-1A7F48A425C3}" srcOrd="0" destOrd="0" presId="urn:microsoft.com/office/officeart/2018/2/layout/IconCircleList"/>
    <dgm:cxn modelId="{70AA7F16-E90C-4D42-BC35-054F64ECB622}" type="presParOf" srcId="{C970B735-E14B-4E3F-9001-BF944C3F58C6}" destId="{2D1A847A-68AE-4B89-982A-1241E2BE8D68}" srcOrd="1" destOrd="0" presId="urn:microsoft.com/office/officeart/2018/2/layout/IconCircleList"/>
    <dgm:cxn modelId="{881A964E-BABD-436A-927F-D350ACF2CA0A}" type="presParOf" srcId="{C970B735-E14B-4E3F-9001-BF944C3F58C6}" destId="{91E48ED6-9259-4B0F-A321-6C466641AE54}" srcOrd="2" destOrd="0" presId="urn:microsoft.com/office/officeart/2018/2/layout/IconCircleList"/>
    <dgm:cxn modelId="{68214BAF-C36A-4A52-B84E-3F98E3B611BD}" type="presParOf" srcId="{C970B735-E14B-4E3F-9001-BF944C3F58C6}" destId="{D2D8E8B9-33A7-4902-AEF6-B6056CA89641}" srcOrd="3" destOrd="0" presId="urn:microsoft.com/office/officeart/2018/2/layout/IconCircleList"/>
    <dgm:cxn modelId="{E3E26B52-C631-4A75-A910-8A999127D517}" type="presParOf" srcId="{AA419BBE-EB41-4CF2-AC82-2B9756C455C8}" destId="{484F771E-94E9-44BB-BF49-18ED02D1E645}" srcOrd="7" destOrd="0" presId="urn:microsoft.com/office/officeart/2018/2/layout/IconCircleList"/>
    <dgm:cxn modelId="{4C0587F5-0388-4C74-907B-7DE2B263758B}" type="presParOf" srcId="{AA419BBE-EB41-4CF2-AC82-2B9756C455C8}" destId="{02615AA8-F304-419A-9DE4-AD82CCB8E296}" srcOrd="8" destOrd="0" presId="urn:microsoft.com/office/officeart/2018/2/layout/IconCircleList"/>
    <dgm:cxn modelId="{559EBAC5-ED6D-4C0D-A136-2B6760975FBE}" type="presParOf" srcId="{02615AA8-F304-419A-9DE4-AD82CCB8E296}" destId="{AD84887F-41B0-49D8-9815-03CC6B5A77CD}" srcOrd="0" destOrd="0" presId="urn:microsoft.com/office/officeart/2018/2/layout/IconCircleList"/>
    <dgm:cxn modelId="{A2BB4E65-89E2-4F42-B5DA-9AC7EA86B54E}" type="presParOf" srcId="{02615AA8-F304-419A-9DE4-AD82CCB8E296}" destId="{0C4EB741-EE1A-4044-A37F-BAC4F5EA294E}" srcOrd="1" destOrd="0" presId="urn:microsoft.com/office/officeart/2018/2/layout/IconCircleList"/>
    <dgm:cxn modelId="{4DF269AF-9102-423F-B316-7FD9D9F56B44}" type="presParOf" srcId="{02615AA8-F304-419A-9DE4-AD82CCB8E296}" destId="{54C0B794-E619-4824-B53F-FA3D1C4FE57C}" srcOrd="2" destOrd="0" presId="urn:microsoft.com/office/officeart/2018/2/layout/IconCircleList"/>
    <dgm:cxn modelId="{8572952D-3F10-4120-A9D5-CD041FB815E7}" type="presParOf" srcId="{02615AA8-F304-419A-9DE4-AD82CCB8E296}" destId="{92C79DA7-0DC8-48A0-A5B3-BE0624A2365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C1E800-7A8B-4DA7-9E12-5F23CB5FEC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9867AE4-02B5-4C0A-9E80-E4780066BE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Techniques Used</a:t>
          </a:r>
          <a:r>
            <a:rPr lang="en-US"/>
            <a:t>: Bag of Words (BoW) for representing text data and TF-IDF (Term Frequency-Inverse Document Frequency) for assessing word relevance.</a:t>
          </a:r>
        </a:p>
      </dgm:t>
    </dgm:pt>
    <dgm:pt modelId="{0DB65365-9ECC-46CC-A053-76B2C800896F}" type="parTrans" cxnId="{A07669FA-29AC-456C-BA62-80443AF5A602}">
      <dgm:prSet/>
      <dgm:spPr/>
      <dgm:t>
        <a:bodyPr/>
        <a:lstStyle/>
        <a:p>
          <a:endParaRPr lang="en-US"/>
        </a:p>
      </dgm:t>
    </dgm:pt>
    <dgm:pt modelId="{31DA27F8-68D8-4464-9D7E-DB25350285FC}" type="sibTrans" cxnId="{A07669FA-29AC-456C-BA62-80443AF5A602}">
      <dgm:prSet/>
      <dgm:spPr/>
      <dgm:t>
        <a:bodyPr/>
        <a:lstStyle/>
        <a:p>
          <a:endParaRPr lang="en-US"/>
        </a:p>
      </dgm:t>
    </dgm:pt>
    <dgm:pt modelId="{D24A80F4-0495-45C8-A4E5-8EAD960FFC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Machine Learning Models Employed</a:t>
          </a:r>
          <a:r>
            <a:rPr lang="en-US"/>
            <a:t>: Naive Bayes, Decision Trees, Support Vector Machines, and Neural Networks.</a:t>
          </a:r>
        </a:p>
      </dgm:t>
    </dgm:pt>
    <dgm:pt modelId="{9C79360D-F962-44ED-B67C-8FCA69FAF7CE}" type="parTrans" cxnId="{08F9E75F-8022-4EAE-BCF4-08C635BDD6EB}">
      <dgm:prSet/>
      <dgm:spPr/>
      <dgm:t>
        <a:bodyPr/>
        <a:lstStyle/>
        <a:p>
          <a:endParaRPr lang="en-US"/>
        </a:p>
      </dgm:t>
    </dgm:pt>
    <dgm:pt modelId="{2EB6EF4F-CD15-4B06-AF44-AFA531CBE314}" type="sibTrans" cxnId="{08F9E75F-8022-4EAE-BCF4-08C635BDD6EB}">
      <dgm:prSet/>
      <dgm:spPr/>
      <dgm:t>
        <a:bodyPr/>
        <a:lstStyle/>
        <a:p>
          <a:endParaRPr lang="en-US"/>
        </a:p>
      </dgm:t>
    </dgm:pt>
    <dgm:pt modelId="{E83A154F-6FCB-4C43-8F2D-9E176754B1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Model Tuning</a:t>
          </a:r>
          <a:r>
            <a:rPr lang="en-US"/>
            <a:t>: Enhancing performance and promoting better generalization to new data for accurate sentiment analysis.</a:t>
          </a:r>
        </a:p>
      </dgm:t>
    </dgm:pt>
    <dgm:pt modelId="{AABFCD12-4A58-4493-95F5-C12276B58CEF}" type="parTrans" cxnId="{DBF5E91B-D0E5-4221-A8AE-6CA31D75DDF5}">
      <dgm:prSet/>
      <dgm:spPr/>
      <dgm:t>
        <a:bodyPr/>
        <a:lstStyle/>
        <a:p>
          <a:endParaRPr lang="en-US"/>
        </a:p>
      </dgm:t>
    </dgm:pt>
    <dgm:pt modelId="{DF26D5F5-3BE6-4E17-BB4F-E51F55BE80D3}" type="sibTrans" cxnId="{DBF5E91B-D0E5-4221-A8AE-6CA31D75DDF5}">
      <dgm:prSet/>
      <dgm:spPr/>
      <dgm:t>
        <a:bodyPr/>
        <a:lstStyle/>
        <a:p>
          <a:endParaRPr lang="en-US"/>
        </a:p>
      </dgm:t>
    </dgm:pt>
    <dgm:pt modelId="{1C8F9981-66B8-43E9-8FE1-97E4FE01EAE1}" type="pres">
      <dgm:prSet presAssocID="{BBC1E800-7A8B-4DA7-9E12-5F23CB5FEC82}" presName="root" presStyleCnt="0">
        <dgm:presLayoutVars>
          <dgm:dir/>
          <dgm:resizeHandles val="exact"/>
        </dgm:presLayoutVars>
      </dgm:prSet>
      <dgm:spPr/>
    </dgm:pt>
    <dgm:pt modelId="{BDCAD8EC-A80D-4F5A-817A-1ED6DB374566}" type="pres">
      <dgm:prSet presAssocID="{39867AE4-02B5-4C0A-9E80-E4780066BEF3}" presName="compNode" presStyleCnt="0"/>
      <dgm:spPr/>
    </dgm:pt>
    <dgm:pt modelId="{8B23A974-6B61-4A91-950A-10AF88926041}" type="pres">
      <dgm:prSet presAssocID="{39867AE4-02B5-4C0A-9E80-E4780066BEF3}" presName="bgRect" presStyleLbl="bgShp" presStyleIdx="0" presStyleCnt="3"/>
      <dgm:spPr/>
    </dgm:pt>
    <dgm:pt modelId="{038D8539-883B-44CE-8858-303BA60D2E66}" type="pres">
      <dgm:prSet presAssocID="{39867AE4-02B5-4C0A-9E80-E4780066BE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C93F211C-351B-428A-BC30-7493B7BD4AED}" type="pres">
      <dgm:prSet presAssocID="{39867AE4-02B5-4C0A-9E80-E4780066BEF3}" presName="spaceRect" presStyleCnt="0"/>
      <dgm:spPr/>
    </dgm:pt>
    <dgm:pt modelId="{539A1AAC-F87B-4BAD-888B-2E5ADBC03C8B}" type="pres">
      <dgm:prSet presAssocID="{39867AE4-02B5-4C0A-9E80-E4780066BEF3}" presName="parTx" presStyleLbl="revTx" presStyleIdx="0" presStyleCnt="3">
        <dgm:presLayoutVars>
          <dgm:chMax val="0"/>
          <dgm:chPref val="0"/>
        </dgm:presLayoutVars>
      </dgm:prSet>
      <dgm:spPr/>
    </dgm:pt>
    <dgm:pt modelId="{39FD5A86-61EC-4E9E-A48B-11EF707DE243}" type="pres">
      <dgm:prSet presAssocID="{31DA27F8-68D8-4464-9D7E-DB25350285FC}" presName="sibTrans" presStyleCnt="0"/>
      <dgm:spPr/>
    </dgm:pt>
    <dgm:pt modelId="{D3767C65-6C83-4000-A23D-3019F0E17433}" type="pres">
      <dgm:prSet presAssocID="{D24A80F4-0495-45C8-A4E5-8EAD960FFCC4}" presName="compNode" presStyleCnt="0"/>
      <dgm:spPr/>
    </dgm:pt>
    <dgm:pt modelId="{83925690-4664-4B44-80B7-160742B05DF4}" type="pres">
      <dgm:prSet presAssocID="{D24A80F4-0495-45C8-A4E5-8EAD960FFCC4}" presName="bgRect" presStyleLbl="bgShp" presStyleIdx="1" presStyleCnt="3"/>
      <dgm:spPr/>
    </dgm:pt>
    <dgm:pt modelId="{F6DD843E-826E-452C-B4B0-7AF2422FD7EA}" type="pres">
      <dgm:prSet presAssocID="{D24A80F4-0495-45C8-A4E5-8EAD960FFC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45AB7E4-F0AA-4470-9650-256E18FDA49B}" type="pres">
      <dgm:prSet presAssocID="{D24A80F4-0495-45C8-A4E5-8EAD960FFCC4}" presName="spaceRect" presStyleCnt="0"/>
      <dgm:spPr/>
    </dgm:pt>
    <dgm:pt modelId="{B0A456BF-29EF-495F-A717-561EA7711DDB}" type="pres">
      <dgm:prSet presAssocID="{D24A80F4-0495-45C8-A4E5-8EAD960FFCC4}" presName="parTx" presStyleLbl="revTx" presStyleIdx="1" presStyleCnt="3">
        <dgm:presLayoutVars>
          <dgm:chMax val="0"/>
          <dgm:chPref val="0"/>
        </dgm:presLayoutVars>
      </dgm:prSet>
      <dgm:spPr/>
    </dgm:pt>
    <dgm:pt modelId="{EDEB4313-7739-421F-8E5F-0A6B5E298F47}" type="pres">
      <dgm:prSet presAssocID="{2EB6EF4F-CD15-4B06-AF44-AFA531CBE314}" presName="sibTrans" presStyleCnt="0"/>
      <dgm:spPr/>
    </dgm:pt>
    <dgm:pt modelId="{FE15E57C-9255-46DA-B946-3243B6A06C57}" type="pres">
      <dgm:prSet presAssocID="{E83A154F-6FCB-4C43-8F2D-9E176754B19C}" presName="compNode" presStyleCnt="0"/>
      <dgm:spPr/>
    </dgm:pt>
    <dgm:pt modelId="{671D6B97-83FF-4FF8-A1B1-3BB7C8F697C1}" type="pres">
      <dgm:prSet presAssocID="{E83A154F-6FCB-4C43-8F2D-9E176754B19C}" presName="bgRect" presStyleLbl="bgShp" presStyleIdx="2" presStyleCnt="3"/>
      <dgm:spPr/>
    </dgm:pt>
    <dgm:pt modelId="{407CA524-155F-4F37-B70E-13B341D2BEB7}" type="pres">
      <dgm:prSet presAssocID="{E83A154F-6FCB-4C43-8F2D-9E176754B1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ADBB94C-DC35-4100-A5C1-35FDD0403A18}" type="pres">
      <dgm:prSet presAssocID="{E83A154F-6FCB-4C43-8F2D-9E176754B19C}" presName="spaceRect" presStyleCnt="0"/>
      <dgm:spPr/>
    </dgm:pt>
    <dgm:pt modelId="{F5622700-7DF4-46E0-B81F-E3D24EF3AC37}" type="pres">
      <dgm:prSet presAssocID="{E83A154F-6FCB-4C43-8F2D-9E176754B1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BF5E91B-D0E5-4221-A8AE-6CA31D75DDF5}" srcId="{BBC1E800-7A8B-4DA7-9E12-5F23CB5FEC82}" destId="{E83A154F-6FCB-4C43-8F2D-9E176754B19C}" srcOrd="2" destOrd="0" parTransId="{AABFCD12-4A58-4493-95F5-C12276B58CEF}" sibTransId="{DF26D5F5-3BE6-4E17-BB4F-E51F55BE80D3}"/>
    <dgm:cxn modelId="{09FF8633-66E0-4B43-90F4-12BD5B2C6440}" type="presOf" srcId="{E83A154F-6FCB-4C43-8F2D-9E176754B19C}" destId="{F5622700-7DF4-46E0-B81F-E3D24EF3AC37}" srcOrd="0" destOrd="0" presId="urn:microsoft.com/office/officeart/2018/2/layout/IconVerticalSolidList"/>
    <dgm:cxn modelId="{08F9E75F-8022-4EAE-BCF4-08C635BDD6EB}" srcId="{BBC1E800-7A8B-4DA7-9E12-5F23CB5FEC82}" destId="{D24A80F4-0495-45C8-A4E5-8EAD960FFCC4}" srcOrd="1" destOrd="0" parTransId="{9C79360D-F962-44ED-B67C-8FCA69FAF7CE}" sibTransId="{2EB6EF4F-CD15-4B06-AF44-AFA531CBE314}"/>
    <dgm:cxn modelId="{7516E486-8010-406C-B778-58361661BB06}" type="presOf" srcId="{BBC1E800-7A8B-4DA7-9E12-5F23CB5FEC82}" destId="{1C8F9981-66B8-43E9-8FE1-97E4FE01EAE1}" srcOrd="0" destOrd="0" presId="urn:microsoft.com/office/officeart/2018/2/layout/IconVerticalSolidList"/>
    <dgm:cxn modelId="{C8EF76BF-2236-4F1B-95C7-C7D65163C05C}" type="presOf" srcId="{39867AE4-02B5-4C0A-9E80-E4780066BEF3}" destId="{539A1AAC-F87B-4BAD-888B-2E5ADBC03C8B}" srcOrd="0" destOrd="0" presId="urn:microsoft.com/office/officeart/2018/2/layout/IconVerticalSolidList"/>
    <dgm:cxn modelId="{9E873BC9-59F3-40F2-B965-6B4107F9F1B2}" type="presOf" srcId="{D24A80F4-0495-45C8-A4E5-8EAD960FFCC4}" destId="{B0A456BF-29EF-495F-A717-561EA7711DDB}" srcOrd="0" destOrd="0" presId="urn:microsoft.com/office/officeart/2018/2/layout/IconVerticalSolidList"/>
    <dgm:cxn modelId="{A07669FA-29AC-456C-BA62-80443AF5A602}" srcId="{BBC1E800-7A8B-4DA7-9E12-5F23CB5FEC82}" destId="{39867AE4-02B5-4C0A-9E80-E4780066BEF3}" srcOrd="0" destOrd="0" parTransId="{0DB65365-9ECC-46CC-A053-76B2C800896F}" sibTransId="{31DA27F8-68D8-4464-9D7E-DB25350285FC}"/>
    <dgm:cxn modelId="{BC85E284-9A51-4451-BCEC-07FE5F9A8CE1}" type="presParOf" srcId="{1C8F9981-66B8-43E9-8FE1-97E4FE01EAE1}" destId="{BDCAD8EC-A80D-4F5A-817A-1ED6DB374566}" srcOrd="0" destOrd="0" presId="urn:microsoft.com/office/officeart/2018/2/layout/IconVerticalSolidList"/>
    <dgm:cxn modelId="{CA3664B4-1105-4DC7-BFB1-6AFB04C4EE31}" type="presParOf" srcId="{BDCAD8EC-A80D-4F5A-817A-1ED6DB374566}" destId="{8B23A974-6B61-4A91-950A-10AF88926041}" srcOrd="0" destOrd="0" presId="urn:microsoft.com/office/officeart/2018/2/layout/IconVerticalSolidList"/>
    <dgm:cxn modelId="{AFD73F21-19BC-4098-86A7-E7E96F855D52}" type="presParOf" srcId="{BDCAD8EC-A80D-4F5A-817A-1ED6DB374566}" destId="{038D8539-883B-44CE-8858-303BA60D2E66}" srcOrd="1" destOrd="0" presId="urn:microsoft.com/office/officeart/2018/2/layout/IconVerticalSolidList"/>
    <dgm:cxn modelId="{9B100515-7F46-4613-8BDE-520544440E4E}" type="presParOf" srcId="{BDCAD8EC-A80D-4F5A-817A-1ED6DB374566}" destId="{C93F211C-351B-428A-BC30-7493B7BD4AED}" srcOrd="2" destOrd="0" presId="urn:microsoft.com/office/officeart/2018/2/layout/IconVerticalSolidList"/>
    <dgm:cxn modelId="{96A85136-80AE-4E5B-87B9-B36A6C5E1FB9}" type="presParOf" srcId="{BDCAD8EC-A80D-4F5A-817A-1ED6DB374566}" destId="{539A1AAC-F87B-4BAD-888B-2E5ADBC03C8B}" srcOrd="3" destOrd="0" presId="urn:microsoft.com/office/officeart/2018/2/layout/IconVerticalSolidList"/>
    <dgm:cxn modelId="{268F04AA-C39D-4657-B3B1-CAA49EE15E2F}" type="presParOf" srcId="{1C8F9981-66B8-43E9-8FE1-97E4FE01EAE1}" destId="{39FD5A86-61EC-4E9E-A48B-11EF707DE243}" srcOrd="1" destOrd="0" presId="urn:microsoft.com/office/officeart/2018/2/layout/IconVerticalSolidList"/>
    <dgm:cxn modelId="{29AC1FED-BD7C-4C36-BDD1-7E971241B648}" type="presParOf" srcId="{1C8F9981-66B8-43E9-8FE1-97E4FE01EAE1}" destId="{D3767C65-6C83-4000-A23D-3019F0E17433}" srcOrd="2" destOrd="0" presId="urn:microsoft.com/office/officeart/2018/2/layout/IconVerticalSolidList"/>
    <dgm:cxn modelId="{C9F96833-8549-4D57-B4AC-08594A8BFC1A}" type="presParOf" srcId="{D3767C65-6C83-4000-A23D-3019F0E17433}" destId="{83925690-4664-4B44-80B7-160742B05DF4}" srcOrd="0" destOrd="0" presId="urn:microsoft.com/office/officeart/2018/2/layout/IconVerticalSolidList"/>
    <dgm:cxn modelId="{A48C6005-58CB-4698-99B3-D1BDA2F6645B}" type="presParOf" srcId="{D3767C65-6C83-4000-A23D-3019F0E17433}" destId="{F6DD843E-826E-452C-B4B0-7AF2422FD7EA}" srcOrd="1" destOrd="0" presId="urn:microsoft.com/office/officeart/2018/2/layout/IconVerticalSolidList"/>
    <dgm:cxn modelId="{3C452DD8-70D8-49AC-8116-D6CE9051C6DD}" type="presParOf" srcId="{D3767C65-6C83-4000-A23D-3019F0E17433}" destId="{145AB7E4-F0AA-4470-9650-256E18FDA49B}" srcOrd="2" destOrd="0" presId="urn:microsoft.com/office/officeart/2018/2/layout/IconVerticalSolidList"/>
    <dgm:cxn modelId="{DB4D3FFD-14F5-41A3-9168-886223FEE19B}" type="presParOf" srcId="{D3767C65-6C83-4000-A23D-3019F0E17433}" destId="{B0A456BF-29EF-495F-A717-561EA7711DDB}" srcOrd="3" destOrd="0" presId="urn:microsoft.com/office/officeart/2018/2/layout/IconVerticalSolidList"/>
    <dgm:cxn modelId="{99194822-BD0C-4A8F-B558-7884E8FFC5C7}" type="presParOf" srcId="{1C8F9981-66B8-43E9-8FE1-97E4FE01EAE1}" destId="{EDEB4313-7739-421F-8E5F-0A6B5E298F47}" srcOrd="3" destOrd="0" presId="urn:microsoft.com/office/officeart/2018/2/layout/IconVerticalSolidList"/>
    <dgm:cxn modelId="{FD749E29-6C00-4DA8-99EB-3E380F2E6B52}" type="presParOf" srcId="{1C8F9981-66B8-43E9-8FE1-97E4FE01EAE1}" destId="{FE15E57C-9255-46DA-B946-3243B6A06C57}" srcOrd="4" destOrd="0" presId="urn:microsoft.com/office/officeart/2018/2/layout/IconVerticalSolidList"/>
    <dgm:cxn modelId="{BF34258C-495D-4DAD-98F6-54E5A63126D4}" type="presParOf" srcId="{FE15E57C-9255-46DA-B946-3243B6A06C57}" destId="{671D6B97-83FF-4FF8-A1B1-3BB7C8F697C1}" srcOrd="0" destOrd="0" presId="urn:microsoft.com/office/officeart/2018/2/layout/IconVerticalSolidList"/>
    <dgm:cxn modelId="{C252AD20-4EF1-463B-8405-88CE2B903091}" type="presParOf" srcId="{FE15E57C-9255-46DA-B946-3243B6A06C57}" destId="{407CA524-155F-4F37-B70E-13B341D2BEB7}" srcOrd="1" destOrd="0" presId="urn:microsoft.com/office/officeart/2018/2/layout/IconVerticalSolidList"/>
    <dgm:cxn modelId="{53F1ABBF-02DC-4DF2-A7C8-167E0BED8CEA}" type="presParOf" srcId="{FE15E57C-9255-46DA-B946-3243B6A06C57}" destId="{5ADBB94C-DC35-4100-A5C1-35FDD0403A18}" srcOrd="2" destOrd="0" presId="urn:microsoft.com/office/officeart/2018/2/layout/IconVerticalSolidList"/>
    <dgm:cxn modelId="{4E6B8C89-EA13-4B28-AA52-4339643C12C4}" type="presParOf" srcId="{FE15E57C-9255-46DA-B946-3243B6A06C57}" destId="{F5622700-7DF4-46E0-B81F-E3D24EF3AC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657E61-C91D-4948-9837-85A5C9A8B0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35BED1-9A2C-45F2-9978-A9B04CBEC3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NLP and Machine Learning</a:t>
          </a:r>
          <a:r>
            <a:rPr lang="en-US"/>
            <a:t>: Significant advancement in using NLP and machine learning for analyzing Twitter sentiments.</a:t>
          </a:r>
        </a:p>
      </dgm:t>
    </dgm:pt>
    <dgm:pt modelId="{07BE7242-F9B0-4470-B979-B5FB79285AED}" type="parTrans" cxnId="{7C54C6A4-7A8F-4F18-A258-6E4739D64CE0}">
      <dgm:prSet/>
      <dgm:spPr/>
      <dgm:t>
        <a:bodyPr/>
        <a:lstStyle/>
        <a:p>
          <a:endParaRPr lang="en-US"/>
        </a:p>
      </dgm:t>
    </dgm:pt>
    <dgm:pt modelId="{0BD3467A-7D70-498F-B459-90F1B3C3DE7D}" type="sibTrans" cxnId="{7C54C6A4-7A8F-4F18-A258-6E4739D64CE0}">
      <dgm:prSet/>
      <dgm:spPr/>
      <dgm:t>
        <a:bodyPr/>
        <a:lstStyle/>
        <a:p>
          <a:endParaRPr lang="en-US"/>
        </a:p>
      </dgm:t>
    </dgm:pt>
    <dgm:pt modelId="{71B9D20A-FA7D-4004-B65C-4DFEC8167E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Preparation</a:t>
          </a:r>
          <a:r>
            <a:rPr lang="en-US"/>
            <a:t>: Involved meticulous cleaning, tokenizing, and stemming of tweet data.</a:t>
          </a:r>
        </a:p>
      </dgm:t>
    </dgm:pt>
    <dgm:pt modelId="{3FB58A23-6545-4FF5-B748-71AD15EE05E1}" type="parTrans" cxnId="{AC098D53-220B-4D13-8865-8B269CC4E7AE}">
      <dgm:prSet/>
      <dgm:spPr/>
      <dgm:t>
        <a:bodyPr/>
        <a:lstStyle/>
        <a:p>
          <a:endParaRPr lang="en-US"/>
        </a:p>
      </dgm:t>
    </dgm:pt>
    <dgm:pt modelId="{181DC986-04D9-4AEC-AFA1-CBF6B31B2BC0}" type="sibTrans" cxnId="{AC098D53-220B-4D13-8865-8B269CC4E7AE}">
      <dgm:prSet/>
      <dgm:spPr/>
      <dgm:t>
        <a:bodyPr/>
        <a:lstStyle/>
        <a:p>
          <a:endParaRPr lang="en-US"/>
        </a:p>
      </dgm:t>
    </dgm:pt>
    <dgm:pt modelId="{99D9C5C7-70D8-40DF-A8A5-83E546FD53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Algorithms</a:t>
          </a:r>
          <a:r>
            <a:rPr lang="en-US"/>
            <a:t>: Utilized XGBoost, Random Forest, SVM, and Logistic Regression; XGBoost was most effective.</a:t>
          </a:r>
        </a:p>
      </dgm:t>
    </dgm:pt>
    <dgm:pt modelId="{D08CE9AB-7E92-49D6-9F8F-883E50F151B6}" type="parTrans" cxnId="{FDFE2EAD-461D-455E-9C1D-AFF74D5EE088}">
      <dgm:prSet/>
      <dgm:spPr/>
      <dgm:t>
        <a:bodyPr/>
        <a:lstStyle/>
        <a:p>
          <a:endParaRPr lang="en-US"/>
        </a:p>
      </dgm:t>
    </dgm:pt>
    <dgm:pt modelId="{F4B6D65D-CF00-4552-859E-2546598D87B5}" type="sibTrans" cxnId="{FDFE2EAD-461D-455E-9C1D-AFF74D5EE088}">
      <dgm:prSet/>
      <dgm:spPr/>
      <dgm:t>
        <a:bodyPr/>
        <a:lstStyle/>
        <a:p>
          <a:endParaRPr lang="en-US"/>
        </a:p>
      </dgm:t>
    </dgm:pt>
    <dgm:pt modelId="{63456EF3-16E0-468A-8250-03EA2AC93E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Visualization</a:t>
          </a:r>
          <a:r>
            <a:rPr lang="en-US"/>
            <a:t>: Used word clouds for easy interpretation of sentiment trends.</a:t>
          </a:r>
        </a:p>
      </dgm:t>
    </dgm:pt>
    <dgm:pt modelId="{EC7ADEEA-28F1-4874-A265-83225C6A2822}" type="parTrans" cxnId="{7BC2B8DD-335C-4B6E-AD46-7D3CAE75FD2A}">
      <dgm:prSet/>
      <dgm:spPr/>
      <dgm:t>
        <a:bodyPr/>
        <a:lstStyle/>
        <a:p>
          <a:endParaRPr lang="en-US"/>
        </a:p>
      </dgm:t>
    </dgm:pt>
    <dgm:pt modelId="{A8CDDAFE-D227-41E0-BD14-B88011396A1D}" type="sibTrans" cxnId="{7BC2B8DD-335C-4B6E-AD46-7D3CAE75FD2A}">
      <dgm:prSet/>
      <dgm:spPr/>
      <dgm:t>
        <a:bodyPr/>
        <a:lstStyle/>
        <a:p>
          <a:endParaRPr lang="en-US"/>
        </a:p>
      </dgm:t>
    </dgm:pt>
    <dgm:pt modelId="{9E728B3F-AB04-4885-9CA8-7E008D0DC7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Application</a:t>
          </a:r>
          <a:r>
            <a:rPr lang="en-US"/>
            <a:t>: Demonstrated machine learning's potential in deriving insights from social media for diverse applications.</a:t>
          </a:r>
        </a:p>
      </dgm:t>
    </dgm:pt>
    <dgm:pt modelId="{BF7F854C-3544-4D4E-99A3-752F5E6E7B85}" type="parTrans" cxnId="{B23672FB-0184-44BE-AC83-D4404AED1DAE}">
      <dgm:prSet/>
      <dgm:spPr/>
      <dgm:t>
        <a:bodyPr/>
        <a:lstStyle/>
        <a:p>
          <a:endParaRPr lang="en-US"/>
        </a:p>
      </dgm:t>
    </dgm:pt>
    <dgm:pt modelId="{6FD3DA0E-1728-47D7-8FC7-ACF36658A307}" type="sibTrans" cxnId="{B23672FB-0184-44BE-AC83-D4404AED1DAE}">
      <dgm:prSet/>
      <dgm:spPr/>
      <dgm:t>
        <a:bodyPr/>
        <a:lstStyle/>
        <a:p>
          <a:endParaRPr lang="en-US"/>
        </a:p>
      </dgm:t>
    </dgm:pt>
    <dgm:pt modelId="{5648CC1A-DD33-45C1-987A-30C23144CC36}" type="pres">
      <dgm:prSet presAssocID="{B9657E61-C91D-4948-9837-85A5C9A8B061}" presName="root" presStyleCnt="0">
        <dgm:presLayoutVars>
          <dgm:dir/>
          <dgm:resizeHandles val="exact"/>
        </dgm:presLayoutVars>
      </dgm:prSet>
      <dgm:spPr/>
    </dgm:pt>
    <dgm:pt modelId="{A29A4F37-5F0E-4CBC-B542-4329355E3F1F}" type="pres">
      <dgm:prSet presAssocID="{0935BED1-9A2C-45F2-9978-A9B04CBEC384}" presName="compNode" presStyleCnt="0"/>
      <dgm:spPr/>
    </dgm:pt>
    <dgm:pt modelId="{8062520C-D1C2-48BE-B75F-9DEE817D5AE4}" type="pres">
      <dgm:prSet presAssocID="{0935BED1-9A2C-45F2-9978-A9B04CBEC384}" presName="bgRect" presStyleLbl="bgShp" presStyleIdx="0" presStyleCnt="5"/>
      <dgm:spPr/>
    </dgm:pt>
    <dgm:pt modelId="{FD465D81-6D89-4BA4-AE85-E58F032D52FC}" type="pres">
      <dgm:prSet presAssocID="{0935BED1-9A2C-45F2-9978-A9B04CBEC38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DBBBE93-751B-4F4C-A00A-64889B035160}" type="pres">
      <dgm:prSet presAssocID="{0935BED1-9A2C-45F2-9978-A9B04CBEC384}" presName="spaceRect" presStyleCnt="0"/>
      <dgm:spPr/>
    </dgm:pt>
    <dgm:pt modelId="{0B8C74FE-A1A1-4F28-9C6C-996E7971959C}" type="pres">
      <dgm:prSet presAssocID="{0935BED1-9A2C-45F2-9978-A9B04CBEC384}" presName="parTx" presStyleLbl="revTx" presStyleIdx="0" presStyleCnt="5">
        <dgm:presLayoutVars>
          <dgm:chMax val="0"/>
          <dgm:chPref val="0"/>
        </dgm:presLayoutVars>
      </dgm:prSet>
      <dgm:spPr/>
    </dgm:pt>
    <dgm:pt modelId="{4096B639-89AD-4D73-9EFB-B1B3E2267D35}" type="pres">
      <dgm:prSet presAssocID="{0BD3467A-7D70-498F-B459-90F1B3C3DE7D}" presName="sibTrans" presStyleCnt="0"/>
      <dgm:spPr/>
    </dgm:pt>
    <dgm:pt modelId="{B6E28EBC-09D9-4353-920F-CED67E899C8B}" type="pres">
      <dgm:prSet presAssocID="{71B9D20A-FA7D-4004-B65C-4DFEC8167EFC}" presName="compNode" presStyleCnt="0"/>
      <dgm:spPr/>
    </dgm:pt>
    <dgm:pt modelId="{42776C44-5220-45C1-A18D-0D55692C74C6}" type="pres">
      <dgm:prSet presAssocID="{71B9D20A-FA7D-4004-B65C-4DFEC8167EFC}" presName="bgRect" presStyleLbl="bgShp" presStyleIdx="1" presStyleCnt="5"/>
      <dgm:spPr/>
    </dgm:pt>
    <dgm:pt modelId="{A00DB840-BA68-439C-8F5C-22E15AF768CD}" type="pres">
      <dgm:prSet presAssocID="{71B9D20A-FA7D-4004-B65C-4DFEC8167EF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87AD2E59-343E-49A9-ADED-B97D4A060C5B}" type="pres">
      <dgm:prSet presAssocID="{71B9D20A-FA7D-4004-B65C-4DFEC8167EFC}" presName="spaceRect" presStyleCnt="0"/>
      <dgm:spPr/>
    </dgm:pt>
    <dgm:pt modelId="{82553595-144E-414F-97BE-85188FB286FB}" type="pres">
      <dgm:prSet presAssocID="{71B9D20A-FA7D-4004-B65C-4DFEC8167EFC}" presName="parTx" presStyleLbl="revTx" presStyleIdx="1" presStyleCnt="5">
        <dgm:presLayoutVars>
          <dgm:chMax val="0"/>
          <dgm:chPref val="0"/>
        </dgm:presLayoutVars>
      </dgm:prSet>
      <dgm:spPr/>
    </dgm:pt>
    <dgm:pt modelId="{AE8DE6F1-7444-4574-B790-C68B05C59DAD}" type="pres">
      <dgm:prSet presAssocID="{181DC986-04D9-4AEC-AFA1-CBF6B31B2BC0}" presName="sibTrans" presStyleCnt="0"/>
      <dgm:spPr/>
    </dgm:pt>
    <dgm:pt modelId="{911212CD-2422-46D1-AA20-E5DA88D6B016}" type="pres">
      <dgm:prSet presAssocID="{99D9C5C7-70D8-40DF-A8A5-83E546FD53B2}" presName="compNode" presStyleCnt="0"/>
      <dgm:spPr/>
    </dgm:pt>
    <dgm:pt modelId="{878D4ABC-3109-4D30-A281-EF7B6BA1DAA5}" type="pres">
      <dgm:prSet presAssocID="{99D9C5C7-70D8-40DF-A8A5-83E546FD53B2}" presName="bgRect" presStyleLbl="bgShp" presStyleIdx="2" presStyleCnt="5"/>
      <dgm:spPr/>
    </dgm:pt>
    <dgm:pt modelId="{1D6CB7F8-007F-4877-A1E9-E8D5A1B80166}" type="pres">
      <dgm:prSet presAssocID="{99D9C5C7-70D8-40DF-A8A5-83E546FD53B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53E2498-77DC-460E-B17D-FD606FF89D86}" type="pres">
      <dgm:prSet presAssocID="{99D9C5C7-70D8-40DF-A8A5-83E546FD53B2}" presName="spaceRect" presStyleCnt="0"/>
      <dgm:spPr/>
    </dgm:pt>
    <dgm:pt modelId="{A4C27BF3-4289-415C-81BF-3318E6DBE7E6}" type="pres">
      <dgm:prSet presAssocID="{99D9C5C7-70D8-40DF-A8A5-83E546FD53B2}" presName="parTx" presStyleLbl="revTx" presStyleIdx="2" presStyleCnt="5">
        <dgm:presLayoutVars>
          <dgm:chMax val="0"/>
          <dgm:chPref val="0"/>
        </dgm:presLayoutVars>
      </dgm:prSet>
      <dgm:spPr/>
    </dgm:pt>
    <dgm:pt modelId="{3F8CF492-3F91-4B68-80B6-E1A686A5AF0E}" type="pres">
      <dgm:prSet presAssocID="{F4B6D65D-CF00-4552-859E-2546598D87B5}" presName="sibTrans" presStyleCnt="0"/>
      <dgm:spPr/>
    </dgm:pt>
    <dgm:pt modelId="{240696C7-3521-4F06-B5C1-D27F2D47180C}" type="pres">
      <dgm:prSet presAssocID="{63456EF3-16E0-468A-8250-03EA2AC93EA8}" presName="compNode" presStyleCnt="0"/>
      <dgm:spPr/>
    </dgm:pt>
    <dgm:pt modelId="{3C77805F-8EC2-430F-8A2A-E62CC71A463E}" type="pres">
      <dgm:prSet presAssocID="{63456EF3-16E0-468A-8250-03EA2AC93EA8}" presName="bgRect" presStyleLbl="bgShp" presStyleIdx="3" presStyleCnt="5"/>
      <dgm:spPr/>
    </dgm:pt>
    <dgm:pt modelId="{4C620A1C-F873-4F12-9393-8ED8FB799231}" type="pres">
      <dgm:prSet presAssocID="{63456EF3-16E0-468A-8250-03EA2AC93EA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F5439E23-E4D2-475E-8F05-237FF91E96BE}" type="pres">
      <dgm:prSet presAssocID="{63456EF3-16E0-468A-8250-03EA2AC93EA8}" presName="spaceRect" presStyleCnt="0"/>
      <dgm:spPr/>
    </dgm:pt>
    <dgm:pt modelId="{92A42EED-C075-41EA-B0D7-664670C6D1F0}" type="pres">
      <dgm:prSet presAssocID="{63456EF3-16E0-468A-8250-03EA2AC93EA8}" presName="parTx" presStyleLbl="revTx" presStyleIdx="3" presStyleCnt="5">
        <dgm:presLayoutVars>
          <dgm:chMax val="0"/>
          <dgm:chPref val="0"/>
        </dgm:presLayoutVars>
      </dgm:prSet>
      <dgm:spPr/>
    </dgm:pt>
    <dgm:pt modelId="{C349E694-F4AB-4344-9187-980E768855A1}" type="pres">
      <dgm:prSet presAssocID="{A8CDDAFE-D227-41E0-BD14-B88011396A1D}" presName="sibTrans" presStyleCnt="0"/>
      <dgm:spPr/>
    </dgm:pt>
    <dgm:pt modelId="{A5711416-F195-47D0-887B-978B488B8F75}" type="pres">
      <dgm:prSet presAssocID="{9E728B3F-AB04-4885-9CA8-7E008D0DC70B}" presName="compNode" presStyleCnt="0"/>
      <dgm:spPr/>
    </dgm:pt>
    <dgm:pt modelId="{813D8DBE-614A-430D-8E80-2382ABC2204D}" type="pres">
      <dgm:prSet presAssocID="{9E728B3F-AB04-4885-9CA8-7E008D0DC70B}" presName="bgRect" presStyleLbl="bgShp" presStyleIdx="4" presStyleCnt="5"/>
      <dgm:spPr/>
    </dgm:pt>
    <dgm:pt modelId="{01596C9E-C848-4254-B0CE-2A0A0F57328B}" type="pres">
      <dgm:prSet presAssocID="{9E728B3F-AB04-4885-9CA8-7E008D0DC70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016ED0F1-C699-4204-B901-3D7B26BA8EAE}" type="pres">
      <dgm:prSet presAssocID="{9E728B3F-AB04-4885-9CA8-7E008D0DC70B}" presName="spaceRect" presStyleCnt="0"/>
      <dgm:spPr/>
    </dgm:pt>
    <dgm:pt modelId="{FD97AB7A-F328-4F09-9DEA-B0995E2860D2}" type="pres">
      <dgm:prSet presAssocID="{9E728B3F-AB04-4885-9CA8-7E008D0DC70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C098D53-220B-4D13-8865-8B269CC4E7AE}" srcId="{B9657E61-C91D-4948-9837-85A5C9A8B061}" destId="{71B9D20A-FA7D-4004-B65C-4DFEC8167EFC}" srcOrd="1" destOrd="0" parTransId="{3FB58A23-6545-4FF5-B748-71AD15EE05E1}" sibTransId="{181DC986-04D9-4AEC-AFA1-CBF6B31B2BC0}"/>
    <dgm:cxn modelId="{7C54C6A4-7A8F-4F18-A258-6E4739D64CE0}" srcId="{B9657E61-C91D-4948-9837-85A5C9A8B061}" destId="{0935BED1-9A2C-45F2-9978-A9B04CBEC384}" srcOrd="0" destOrd="0" parTransId="{07BE7242-F9B0-4470-B979-B5FB79285AED}" sibTransId="{0BD3467A-7D70-498F-B459-90F1B3C3DE7D}"/>
    <dgm:cxn modelId="{FDFE2EAD-461D-455E-9C1D-AFF74D5EE088}" srcId="{B9657E61-C91D-4948-9837-85A5C9A8B061}" destId="{99D9C5C7-70D8-40DF-A8A5-83E546FD53B2}" srcOrd="2" destOrd="0" parTransId="{D08CE9AB-7E92-49D6-9F8F-883E50F151B6}" sibTransId="{F4B6D65D-CF00-4552-859E-2546598D87B5}"/>
    <dgm:cxn modelId="{B01D5BB1-E0D6-4ECB-9AE9-7414C2B03FD4}" type="presOf" srcId="{63456EF3-16E0-468A-8250-03EA2AC93EA8}" destId="{92A42EED-C075-41EA-B0D7-664670C6D1F0}" srcOrd="0" destOrd="0" presId="urn:microsoft.com/office/officeart/2018/2/layout/IconVerticalSolidList"/>
    <dgm:cxn modelId="{C3B3BEB5-26DD-47F7-8B1C-64713777F11E}" type="presOf" srcId="{B9657E61-C91D-4948-9837-85A5C9A8B061}" destId="{5648CC1A-DD33-45C1-987A-30C23144CC36}" srcOrd="0" destOrd="0" presId="urn:microsoft.com/office/officeart/2018/2/layout/IconVerticalSolidList"/>
    <dgm:cxn modelId="{CB32B9DC-5860-44D9-9D3E-751C2576B8A3}" type="presOf" srcId="{9E728B3F-AB04-4885-9CA8-7E008D0DC70B}" destId="{FD97AB7A-F328-4F09-9DEA-B0995E2860D2}" srcOrd="0" destOrd="0" presId="urn:microsoft.com/office/officeart/2018/2/layout/IconVerticalSolidList"/>
    <dgm:cxn modelId="{7BC2B8DD-335C-4B6E-AD46-7D3CAE75FD2A}" srcId="{B9657E61-C91D-4948-9837-85A5C9A8B061}" destId="{63456EF3-16E0-468A-8250-03EA2AC93EA8}" srcOrd="3" destOrd="0" parTransId="{EC7ADEEA-28F1-4874-A265-83225C6A2822}" sibTransId="{A8CDDAFE-D227-41E0-BD14-B88011396A1D}"/>
    <dgm:cxn modelId="{C9E822E4-C109-4084-ADE0-A2D7B9083162}" type="presOf" srcId="{99D9C5C7-70D8-40DF-A8A5-83E546FD53B2}" destId="{A4C27BF3-4289-415C-81BF-3318E6DBE7E6}" srcOrd="0" destOrd="0" presId="urn:microsoft.com/office/officeart/2018/2/layout/IconVerticalSolidList"/>
    <dgm:cxn modelId="{E47AFBEA-9EC6-4F4C-8ADC-E4F18A752D8A}" type="presOf" srcId="{71B9D20A-FA7D-4004-B65C-4DFEC8167EFC}" destId="{82553595-144E-414F-97BE-85188FB286FB}" srcOrd="0" destOrd="0" presId="urn:microsoft.com/office/officeart/2018/2/layout/IconVerticalSolidList"/>
    <dgm:cxn modelId="{7CFF63F0-C29D-4F1A-A647-98709082F13C}" type="presOf" srcId="{0935BED1-9A2C-45F2-9978-A9B04CBEC384}" destId="{0B8C74FE-A1A1-4F28-9C6C-996E7971959C}" srcOrd="0" destOrd="0" presId="urn:microsoft.com/office/officeart/2018/2/layout/IconVerticalSolidList"/>
    <dgm:cxn modelId="{B23672FB-0184-44BE-AC83-D4404AED1DAE}" srcId="{B9657E61-C91D-4948-9837-85A5C9A8B061}" destId="{9E728B3F-AB04-4885-9CA8-7E008D0DC70B}" srcOrd="4" destOrd="0" parTransId="{BF7F854C-3544-4D4E-99A3-752F5E6E7B85}" sibTransId="{6FD3DA0E-1728-47D7-8FC7-ACF36658A307}"/>
    <dgm:cxn modelId="{B8637C27-E576-4FA4-A71F-F5540567DC45}" type="presParOf" srcId="{5648CC1A-DD33-45C1-987A-30C23144CC36}" destId="{A29A4F37-5F0E-4CBC-B542-4329355E3F1F}" srcOrd="0" destOrd="0" presId="urn:microsoft.com/office/officeart/2018/2/layout/IconVerticalSolidList"/>
    <dgm:cxn modelId="{4F568574-68E2-48EB-9302-1ECBC03D2576}" type="presParOf" srcId="{A29A4F37-5F0E-4CBC-B542-4329355E3F1F}" destId="{8062520C-D1C2-48BE-B75F-9DEE817D5AE4}" srcOrd="0" destOrd="0" presId="urn:microsoft.com/office/officeart/2018/2/layout/IconVerticalSolidList"/>
    <dgm:cxn modelId="{E0FBEE41-DD00-4DB1-8585-DFC568751D99}" type="presParOf" srcId="{A29A4F37-5F0E-4CBC-B542-4329355E3F1F}" destId="{FD465D81-6D89-4BA4-AE85-E58F032D52FC}" srcOrd="1" destOrd="0" presId="urn:microsoft.com/office/officeart/2018/2/layout/IconVerticalSolidList"/>
    <dgm:cxn modelId="{5657F9CB-D01B-40CD-BF74-ADEB5DA813DE}" type="presParOf" srcId="{A29A4F37-5F0E-4CBC-B542-4329355E3F1F}" destId="{1DBBBE93-751B-4F4C-A00A-64889B035160}" srcOrd="2" destOrd="0" presId="urn:microsoft.com/office/officeart/2018/2/layout/IconVerticalSolidList"/>
    <dgm:cxn modelId="{78002C10-C42A-4C84-ABFF-ECB12CA8F5B4}" type="presParOf" srcId="{A29A4F37-5F0E-4CBC-B542-4329355E3F1F}" destId="{0B8C74FE-A1A1-4F28-9C6C-996E7971959C}" srcOrd="3" destOrd="0" presId="urn:microsoft.com/office/officeart/2018/2/layout/IconVerticalSolidList"/>
    <dgm:cxn modelId="{7E3FDEDE-B785-4913-8968-C04571BBD5F5}" type="presParOf" srcId="{5648CC1A-DD33-45C1-987A-30C23144CC36}" destId="{4096B639-89AD-4D73-9EFB-B1B3E2267D35}" srcOrd="1" destOrd="0" presId="urn:microsoft.com/office/officeart/2018/2/layout/IconVerticalSolidList"/>
    <dgm:cxn modelId="{A03C881D-E2AB-46D3-B6CA-92BB9CE73D9E}" type="presParOf" srcId="{5648CC1A-DD33-45C1-987A-30C23144CC36}" destId="{B6E28EBC-09D9-4353-920F-CED67E899C8B}" srcOrd="2" destOrd="0" presId="urn:microsoft.com/office/officeart/2018/2/layout/IconVerticalSolidList"/>
    <dgm:cxn modelId="{D0BD98BB-9C3D-4D51-BD63-6F29F448C32F}" type="presParOf" srcId="{B6E28EBC-09D9-4353-920F-CED67E899C8B}" destId="{42776C44-5220-45C1-A18D-0D55692C74C6}" srcOrd="0" destOrd="0" presId="urn:microsoft.com/office/officeart/2018/2/layout/IconVerticalSolidList"/>
    <dgm:cxn modelId="{94DE51A8-59E5-42F5-9BD9-462225DD1C11}" type="presParOf" srcId="{B6E28EBC-09D9-4353-920F-CED67E899C8B}" destId="{A00DB840-BA68-439C-8F5C-22E15AF768CD}" srcOrd="1" destOrd="0" presId="urn:microsoft.com/office/officeart/2018/2/layout/IconVerticalSolidList"/>
    <dgm:cxn modelId="{0CBFF559-1340-4843-BF5A-CB6FE77A85F6}" type="presParOf" srcId="{B6E28EBC-09D9-4353-920F-CED67E899C8B}" destId="{87AD2E59-343E-49A9-ADED-B97D4A060C5B}" srcOrd="2" destOrd="0" presId="urn:microsoft.com/office/officeart/2018/2/layout/IconVerticalSolidList"/>
    <dgm:cxn modelId="{8AD72884-65F0-47C6-B99E-A85FB294CB34}" type="presParOf" srcId="{B6E28EBC-09D9-4353-920F-CED67E899C8B}" destId="{82553595-144E-414F-97BE-85188FB286FB}" srcOrd="3" destOrd="0" presId="urn:microsoft.com/office/officeart/2018/2/layout/IconVerticalSolidList"/>
    <dgm:cxn modelId="{6E59020C-47C2-4D11-B89B-9418B9D6282D}" type="presParOf" srcId="{5648CC1A-DD33-45C1-987A-30C23144CC36}" destId="{AE8DE6F1-7444-4574-B790-C68B05C59DAD}" srcOrd="3" destOrd="0" presId="urn:microsoft.com/office/officeart/2018/2/layout/IconVerticalSolidList"/>
    <dgm:cxn modelId="{05AEFC6B-C54D-44CA-8BF6-A09C3465E693}" type="presParOf" srcId="{5648CC1A-DD33-45C1-987A-30C23144CC36}" destId="{911212CD-2422-46D1-AA20-E5DA88D6B016}" srcOrd="4" destOrd="0" presId="urn:microsoft.com/office/officeart/2018/2/layout/IconVerticalSolidList"/>
    <dgm:cxn modelId="{029FB6EB-BE4C-4DE5-978F-59853D906C28}" type="presParOf" srcId="{911212CD-2422-46D1-AA20-E5DA88D6B016}" destId="{878D4ABC-3109-4D30-A281-EF7B6BA1DAA5}" srcOrd="0" destOrd="0" presId="urn:microsoft.com/office/officeart/2018/2/layout/IconVerticalSolidList"/>
    <dgm:cxn modelId="{8FB587FA-2242-44C4-91F9-241C66B11AF4}" type="presParOf" srcId="{911212CD-2422-46D1-AA20-E5DA88D6B016}" destId="{1D6CB7F8-007F-4877-A1E9-E8D5A1B80166}" srcOrd="1" destOrd="0" presId="urn:microsoft.com/office/officeart/2018/2/layout/IconVerticalSolidList"/>
    <dgm:cxn modelId="{9DEA2206-6514-48AF-BB9E-A61595E7FFB8}" type="presParOf" srcId="{911212CD-2422-46D1-AA20-E5DA88D6B016}" destId="{B53E2498-77DC-460E-B17D-FD606FF89D86}" srcOrd="2" destOrd="0" presId="urn:microsoft.com/office/officeart/2018/2/layout/IconVerticalSolidList"/>
    <dgm:cxn modelId="{17B52803-1D50-492D-B7BC-169B769000B6}" type="presParOf" srcId="{911212CD-2422-46D1-AA20-E5DA88D6B016}" destId="{A4C27BF3-4289-415C-81BF-3318E6DBE7E6}" srcOrd="3" destOrd="0" presId="urn:microsoft.com/office/officeart/2018/2/layout/IconVerticalSolidList"/>
    <dgm:cxn modelId="{E120873F-BBF3-4F03-951D-AF67F9F69CFC}" type="presParOf" srcId="{5648CC1A-DD33-45C1-987A-30C23144CC36}" destId="{3F8CF492-3F91-4B68-80B6-E1A686A5AF0E}" srcOrd="5" destOrd="0" presId="urn:microsoft.com/office/officeart/2018/2/layout/IconVerticalSolidList"/>
    <dgm:cxn modelId="{C2E3EC3B-C87C-414C-BEC1-EBA933EF9C68}" type="presParOf" srcId="{5648CC1A-DD33-45C1-987A-30C23144CC36}" destId="{240696C7-3521-4F06-B5C1-D27F2D47180C}" srcOrd="6" destOrd="0" presId="urn:microsoft.com/office/officeart/2018/2/layout/IconVerticalSolidList"/>
    <dgm:cxn modelId="{EF9FF009-BE0D-497C-B807-98AA9C28A54B}" type="presParOf" srcId="{240696C7-3521-4F06-B5C1-D27F2D47180C}" destId="{3C77805F-8EC2-430F-8A2A-E62CC71A463E}" srcOrd="0" destOrd="0" presId="urn:microsoft.com/office/officeart/2018/2/layout/IconVerticalSolidList"/>
    <dgm:cxn modelId="{BF5F4528-94B7-42D8-A847-4D0835AED52C}" type="presParOf" srcId="{240696C7-3521-4F06-B5C1-D27F2D47180C}" destId="{4C620A1C-F873-4F12-9393-8ED8FB799231}" srcOrd="1" destOrd="0" presId="urn:microsoft.com/office/officeart/2018/2/layout/IconVerticalSolidList"/>
    <dgm:cxn modelId="{0BF15B9B-F639-4DA6-A5CF-EC94ABACD5E2}" type="presParOf" srcId="{240696C7-3521-4F06-B5C1-D27F2D47180C}" destId="{F5439E23-E4D2-475E-8F05-237FF91E96BE}" srcOrd="2" destOrd="0" presId="urn:microsoft.com/office/officeart/2018/2/layout/IconVerticalSolidList"/>
    <dgm:cxn modelId="{3AF2BA6F-4124-437B-A7CC-E81B00C0BF33}" type="presParOf" srcId="{240696C7-3521-4F06-B5C1-D27F2D47180C}" destId="{92A42EED-C075-41EA-B0D7-664670C6D1F0}" srcOrd="3" destOrd="0" presId="urn:microsoft.com/office/officeart/2018/2/layout/IconVerticalSolidList"/>
    <dgm:cxn modelId="{DD28DC82-1388-4E8D-BD61-BECC1C6C9FA1}" type="presParOf" srcId="{5648CC1A-DD33-45C1-987A-30C23144CC36}" destId="{C349E694-F4AB-4344-9187-980E768855A1}" srcOrd="7" destOrd="0" presId="urn:microsoft.com/office/officeart/2018/2/layout/IconVerticalSolidList"/>
    <dgm:cxn modelId="{4F6B9ABD-52ED-4CD0-A5A2-2369C465AE8C}" type="presParOf" srcId="{5648CC1A-DD33-45C1-987A-30C23144CC36}" destId="{A5711416-F195-47D0-887B-978B488B8F75}" srcOrd="8" destOrd="0" presId="urn:microsoft.com/office/officeart/2018/2/layout/IconVerticalSolidList"/>
    <dgm:cxn modelId="{342B03E2-23A5-4EE4-B24C-3A703DAA7A36}" type="presParOf" srcId="{A5711416-F195-47D0-887B-978B488B8F75}" destId="{813D8DBE-614A-430D-8E80-2382ABC2204D}" srcOrd="0" destOrd="0" presId="urn:microsoft.com/office/officeart/2018/2/layout/IconVerticalSolidList"/>
    <dgm:cxn modelId="{9EDC4907-B721-4BE5-9436-CDE8E678732D}" type="presParOf" srcId="{A5711416-F195-47D0-887B-978B488B8F75}" destId="{01596C9E-C848-4254-B0CE-2A0A0F57328B}" srcOrd="1" destOrd="0" presId="urn:microsoft.com/office/officeart/2018/2/layout/IconVerticalSolidList"/>
    <dgm:cxn modelId="{19DF9CDB-802A-4B61-A5D9-4EC1B28D370E}" type="presParOf" srcId="{A5711416-F195-47D0-887B-978B488B8F75}" destId="{016ED0F1-C699-4204-B901-3D7B26BA8EAE}" srcOrd="2" destOrd="0" presId="urn:microsoft.com/office/officeart/2018/2/layout/IconVerticalSolidList"/>
    <dgm:cxn modelId="{DF2C8551-403B-42AD-9824-579C54F8C7B5}" type="presParOf" srcId="{A5711416-F195-47D0-887B-978B488B8F75}" destId="{FD97AB7A-F328-4F09-9DEA-B0995E2860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4BD35D-F8C9-4F76-8464-80CA93B41D9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EDB5F5-72F9-459D-B1AC-4BEA1D3731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Advanced NLP Techniques</a:t>
          </a:r>
          <a:r>
            <a:rPr lang="en-US"/>
            <a:t>: Plans to adopt more sophisticated methods like transformer models and word embeddings.</a:t>
          </a:r>
        </a:p>
      </dgm:t>
    </dgm:pt>
    <dgm:pt modelId="{FEE98C87-9406-4423-947D-83738785FDF1}" type="parTrans" cxnId="{9E759CC3-27FF-46D3-A976-4DAC21547FBA}">
      <dgm:prSet/>
      <dgm:spPr/>
      <dgm:t>
        <a:bodyPr/>
        <a:lstStyle/>
        <a:p>
          <a:endParaRPr lang="en-US"/>
        </a:p>
      </dgm:t>
    </dgm:pt>
    <dgm:pt modelId="{269242A6-D6E7-4D6C-830F-9ADB328A9D20}" type="sibTrans" cxnId="{9E759CC3-27FF-46D3-A976-4DAC21547FBA}">
      <dgm:prSet/>
      <dgm:spPr/>
      <dgm:t>
        <a:bodyPr/>
        <a:lstStyle/>
        <a:p>
          <a:endParaRPr lang="en-US"/>
        </a:p>
      </dgm:t>
    </dgm:pt>
    <dgm:pt modelId="{9F9B225E-FD2D-4126-9C64-65E1D0C0D8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Real-Time Analysis</a:t>
          </a:r>
          <a:r>
            <a:rPr lang="en-US"/>
            <a:t>: Aiming to develop a system for immediate sentiment analysis from tweets.</a:t>
          </a:r>
        </a:p>
      </dgm:t>
    </dgm:pt>
    <dgm:pt modelId="{804294D8-03D2-4033-A673-AAC43A75B37E}" type="parTrans" cxnId="{D8701070-0B74-47A1-90F2-46A9B5697983}">
      <dgm:prSet/>
      <dgm:spPr/>
      <dgm:t>
        <a:bodyPr/>
        <a:lstStyle/>
        <a:p>
          <a:endParaRPr lang="en-US"/>
        </a:p>
      </dgm:t>
    </dgm:pt>
    <dgm:pt modelId="{E978044D-51F9-4BDD-BD3D-76D800616DEB}" type="sibTrans" cxnId="{D8701070-0B74-47A1-90F2-46A9B5697983}">
      <dgm:prSet/>
      <dgm:spPr/>
      <dgm:t>
        <a:bodyPr/>
        <a:lstStyle/>
        <a:p>
          <a:endParaRPr lang="en-US"/>
        </a:p>
      </dgm:t>
    </dgm:pt>
    <dgm:pt modelId="{BC76487A-3848-4926-86C3-1D85B4FF3D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Multilingual Support</a:t>
          </a:r>
          <a:r>
            <a:rPr lang="en-US"/>
            <a:t>: Expanding to include multiple languages for broader applicability.</a:t>
          </a:r>
        </a:p>
      </dgm:t>
    </dgm:pt>
    <dgm:pt modelId="{DBF041A9-6BD6-4317-AE95-F0DF616AF998}" type="parTrans" cxnId="{B9A165FB-5124-4410-8D74-B5AA9E9C80DC}">
      <dgm:prSet/>
      <dgm:spPr/>
      <dgm:t>
        <a:bodyPr/>
        <a:lstStyle/>
        <a:p>
          <a:endParaRPr lang="en-US"/>
        </a:p>
      </dgm:t>
    </dgm:pt>
    <dgm:pt modelId="{3F5BF07D-D655-449B-9DEC-90C87413875F}" type="sibTrans" cxnId="{B9A165FB-5124-4410-8D74-B5AA9E9C80DC}">
      <dgm:prSet/>
      <dgm:spPr/>
      <dgm:t>
        <a:bodyPr/>
        <a:lstStyle/>
        <a:p>
          <a:endParaRPr lang="en-US"/>
        </a:p>
      </dgm:t>
    </dgm:pt>
    <dgm:pt modelId="{BF51042D-8954-4437-AD4A-ABD86E1C88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Deep Learning Enhancements</a:t>
          </a:r>
          <a:r>
            <a:rPr lang="en-US"/>
            <a:t>: Exploring advanced neural networks and deep learning techniques for improved performance.</a:t>
          </a:r>
        </a:p>
      </dgm:t>
    </dgm:pt>
    <dgm:pt modelId="{B2C31A27-96A7-4A8A-AA89-9145CC42BF00}" type="parTrans" cxnId="{7998B022-11EB-4C23-BB22-A1D3B53518A7}">
      <dgm:prSet/>
      <dgm:spPr/>
      <dgm:t>
        <a:bodyPr/>
        <a:lstStyle/>
        <a:p>
          <a:endParaRPr lang="en-US"/>
        </a:p>
      </dgm:t>
    </dgm:pt>
    <dgm:pt modelId="{DCCEC92E-EB2D-4960-A909-7F78809F785E}" type="sibTrans" cxnId="{7998B022-11EB-4C23-BB22-A1D3B53518A7}">
      <dgm:prSet/>
      <dgm:spPr/>
      <dgm:t>
        <a:bodyPr/>
        <a:lstStyle/>
        <a:p>
          <a:endParaRPr lang="en-US"/>
        </a:p>
      </dgm:t>
    </dgm:pt>
    <dgm:pt modelId="{1E0C3BC1-5D85-4A21-B012-748A0D87FD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Sophisticated Applications</a:t>
          </a:r>
          <a:r>
            <a:rPr lang="en-US"/>
            <a:t>: Laying the foundation for real-time, multilingual sentiment analysis using AI.</a:t>
          </a:r>
        </a:p>
      </dgm:t>
    </dgm:pt>
    <dgm:pt modelId="{950829E3-802C-4812-962C-B5DEC05C6CE5}" type="parTrans" cxnId="{14DA1633-5DB0-48E7-BE32-24CDDB8F9420}">
      <dgm:prSet/>
      <dgm:spPr/>
      <dgm:t>
        <a:bodyPr/>
        <a:lstStyle/>
        <a:p>
          <a:endParaRPr lang="en-US"/>
        </a:p>
      </dgm:t>
    </dgm:pt>
    <dgm:pt modelId="{1ACEF068-B4CF-4364-AB13-01BEC7B8AAA9}" type="sibTrans" cxnId="{14DA1633-5DB0-48E7-BE32-24CDDB8F9420}">
      <dgm:prSet/>
      <dgm:spPr/>
      <dgm:t>
        <a:bodyPr/>
        <a:lstStyle/>
        <a:p>
          <a:endParaRPr lang="en-US"/>
        </a:p>
      </dgm:t>
    </dgm:pt>
    <dgm:pt modelId="{005D6BEF-EB55-48A0-9F92-2C479AEC442F}" type="pres">
      <dgm:prSet presAssocID="{F34BD35D-F8C9-4F76-8464-80CA93B41D97}" presName="root" presStyleCnt="0">
        <dgm:presLayoutVars>
          <dgm:dir/>
          <dgm:resizeHandles val="exact"/>
        </dgm:presLayoutVars>
      </dgm:prSet>
      <dgm:spPr/>
    </dgm:pt>
    <dgm:pt modelId="{59134A64-5817-4BB5-920C-F7B2F93DD5CA}" type="pres">
      <dgm:prSet presAssocID="{54EDB5F5-72F9-459D-B1AC-4BEA1D3731D4}" presName="compNode" presStyleCnt="0"/>
      <dgm:spPr/>
    </dgm:pt>
    <dgm:pt modelId="{FCD53326-5817-4487-BE69-38EA1E337EA6}" type="pres">
      <dgm:prSet presAssocID="{54EDB5F5-72F9-459D-B1AC-4BEA1D3731D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AEC79FA-20A3-41F0-B695-45002B013099}" type="pres">
      <dgm:prSet presAssocID="{54EDB5F5-72F9-459D-B1AC-4BEA1D3731D4}" presName="spaceRect" presStyleCnt="0"/>
      <dgm:spPr/>
    </dgm:pt>
    <dgm:pt modelId="{1FCF893E-50C6-44C5-BE58-0769091CB6F5}" type="pres">
      <dgm:prSet presAssocID="{54EDB5F5-72F9-459D-B1AC-4BEA1D3731D4}" presName="textRect" presStyleLbl="revTx" presStyleIdx="0" presStyleCnt="5">
        <dgm:presLayoutVars>
          <dgm:chMax val="1"/>
          <dgm:chPref val="1"/>
        </dgm:presLayoutVars>
      </dgm:prSet>
      <dgm:spPr/>
    </dgm:pt>
    <dgm:pt modelId="{6AC5F593-EB92-4CD9-8FEF-9F77CF6A1F2D}" type="pres">
      <dgm:prSet presAssocID="{269242A6-D6E7-4D6C-830F-9ADB328A9D20}" presName="sibTrans" presStyleCnt="0"/>
      <dgm:spPr/>
    </dgm:pt>
    <dgm:pt modelId="{84DF66A6-C9E4-4386-B322-41D48C3497DE}" type="pres">
      <dgm:prSet presAssocID="{9F9B225E-FD2D-4126-9C64-65E1D0C0D873}" presName="compNode" presStyleCnt="0"/>
      <dgm:spPr/>
    </dgm:pt>
    <dgm:pt modelId="{D530BA9A-A11F-4D17-8662-EC100DA9D6EC}" type="pres">
      <dgm:prSet presAssocID="{9F9B225E-FD2D-4126-9C64-65E1D0C0D87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5776203-4C9A-4136-BC30-25F1A298DBEB}" type="pres">
      <dgm:prSet presAssocID="{9F9B225E-FD2D-4126-9C64-65E1D0C0D873}" presName="spaceRect" presStyleCnt="0"/>
      <dgm:spPr/>
    </dgm:pt>
    <dgm:pt modelId="{723EEB73-F4E2-4A6F-BDD3-1BC34967FC2F}" type="pres">
      <dgm:prSet presAssocID="{9F9B225E-FD2D-4126-9C64-65E1D0C0D873}" presName="textRect" presStyleLbl="revTx" presStyleIdx="1" presStyleCnt="5">
        <dgm:presLayoutVars>
          <dgm:chMax val="1"/>
          <dgm:chPref val="1"/>
        </dgm:presLayoutVars>
      </dgm:prSet>
      <dgm:spPr/>
    </dgm:pt>
    <dgm:pt modelId="{45F8496D-2800-4EB5-894E-9C6C218DFED2}" type="pres">
      <dgm:prSet presAssocID="{E978044D-51F9-4BDD-BD3D-76D800616DEB}" presName="sibTrans" presStyleCnt="0"/>
      <dgm:spPr/>
    </dgm:pt>
    <dgm:pt modelId="{C044118E-BF2D-4F0C-AA68-36AC633A3BF6}" type="pres">
      <dgm:prSet presAssocID="{BC76487A-3848-4926-86C3-1D85B4FF3D62}" presName="compNode" presStyleCnt="0"/>
      <dgm:spPr/>
    </dgm:pt>
    <dgm:pt modelId="{DD3B6DCD-B69E-4860-A2B3-C1CE3B3DAC35}" type="pres">
      <dgm:prSet presAssocID="{BC76487A-3848-4926-86C3-1D85B4FF3D6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8EA43CCA-61A7-4D56-A769-6339A9CF3F94}" type="pres">
      <dgm:prSet presAssocID="{BC76487A-3848-4926-86C3-1D85B4FF3D62}" presName="spaceRect" presStyleCnt="0"/>
      <dgm:spPr/>
    </dgm:pt>
    <dgm:pt modelId="{690DA804-EB1D-462E-B221-086AFEAFAEFB}" type="pres">
      <dgm:prSet presAssocID="{BC76487A-3848-4926-86C3-1D85B4FF3D62}" presName="textRect" presStyleLbl="revTx" presStyleIdx="2" presStyleCnt="5">
        <dgm:presLayoutVars>
          <dgm:chMax val="1"/>
          <dgm:chPref val="1"/>
        </dgm:presLayoutVars>
      </dgm:prSet>
      <dgm:spPr/>
    </dgm:pt>
    <dgm:pt modelId="{26261A4A-4CB0-4D3D-9EB2-A375DDED69E9}" type="pres">
      <dgm:prSet presAssocID="{3F5BF07D-D655-449B-9DEC-90C87413875F}" presName="sibTrans" presStyleCnt="0"/>
      <dgm:spPr/>
    </dgm:pt>
    <dgm:pt modelId="{1AEBA06E-9CBC-4740-B490-FDB4F49A4F77}" type="pres">
      <dgm:prSet presAssocID="{BF51042D-8954-4437-AD4A-ABD86E1C889A}" presName="compNode" presStyleCnt="0"/>
      <dgm:spPr/>
    </dgm:pt>
    <dgm:pt modelId="{5A9A7350-0A92-46F9-BDFE-A32A7FF9854D}" type="pres">
      <dgm:prSet presAssocID="{BF51042D-8954-4437-AD4A-ABD86E1C889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BF57E63-5658-47D3-867E-308108B9C3BA}" type="pres">
      <dgm:prSet presAssocID="{BF51042D-8954-4437-AD4A-ABD86E1C889A}" presName="spaceRect" presStyleCnt="0"/>
      <dgm:spPr/>
    </dgm:pt>
    <dgm:pt modelId="{7771E7BC-4C92-4F6B-8673-A4D6F433CC21}" type="pres">
      <dgm:prSet presAssocID="{BF51042D-8954-4437-AD4A-ABD86E1C889A}" presName="textRect" presStyleLbl="revTx" presStyleIdx="3" presStyleCnt="5">
        <dgm:presLayoutVars>
          <dgm:chMax val="1"/>
          <dgm:chPref val="1"/>
        </dgm:presLayoutVars>
      </dgm:prSet>
      <dgm:spPr/>
    </dgm:pt>
    <dgm:pt modelId="{039545F8-145F-4566-9109-8E7E62FA5E7B}" type="pres">
      <dgm:prSet presAssocID="{DCCEC92E-EB2D-4960-A909-7F78809F785E}" presName="sibTrans" presStyleCnt="0"/>
      <dgm:spPr/>
    </dgm:pt>
    <dgm:pt modelId="{D9468C5D-C253-4152-9B7C-91C5276FFFBA}" type="pres">
      <dgm:prSet presAssocID="{1E0C3BC1-5D85-4A21-B012-748A0D87FDD8}" presName="compNode" presStyleCnt="0"/>
      <dgm:spPr/>
    </dgm:pt>
    <dgm:pt modelId="{9F84818B-3E82-42D0-A48D-E9B0D94F56E5}" type="pres">
      <dgm:prSet presAssocID="{1E0C3BC1-5D85-4A21-B012-748A0D87FDD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63BE5FD-1503-4120-A1D8-09DADD66848E}" type="pres">
      <dgm:prSet presAssocID="{1E0C3BC1-5D85-4A21-B012-748A0D87FDD8}" presName="spaceRect" presStyleCnt="0"/>
      <dgm:spPr/>
    </dgm:pt>
    <dgm:pt modelId="{25BCB24E-0C69-47F7-AED6-43D1D7C76071}" type="pres">
      <dgm:prSet presAssocID="{1E0C3BC1-5D85-4A21-B012-748A0D87FDD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998B022-11EB-4C23-BB22-A1D3B53518A7}" srcId="{F34BD35D-F8C9-4F76-8464-80CA93B41D97}" destId="{BF51042D-8954-4437-AD4A-ABD86E1C889A}" srcOrd="3" destOrd="0" parTransId="{B2C31A27-96A7-4A8A-AA89-9145CC42BF00}" sibTransId="{DCCEC92E-EB2D-4960-A909-7F78809F785E}"/>
    <dgm:cxn modelId="{0A7F5B2A-5734-4367-BEF2-85158168B11B}" type="presOf" srcId="{BF51042D-8954-4437-AD4A-ABD86E1C889A}" destId="{7771E7BC-4C92-4F6B-8673-A4D6F433CC21}" srcOrd="0" destOrd="0" presId="urn:microsoft.com/office/officeart/2018/2/layout/IconLabelList"/>
    <dgm:cxn modelId="{14DA1633-5DB0-48E7-BE32-24CDDB8F9420}" srcId="{F34BD35D-F8C9-4F76-8464-80CA93B41D97}" destId="{1E0C3BC1-5D85-4A21-B012-748A0D87FDD8}" srcOrd="4" destOrd="0" parTransId="{950829E3-802C-4812-962C-B5DEC05C6CE5}" sibTransId="{1ACEF068-B4CF-4364-AB13-01BEC7B8AAA9}"/>
    <dgm:cxn modelId="{0D652D5F-9344-46E5-8700-5870B42FD0D0}" type="presOf" srcId="{9F9B225E-FD2D-4126-9C64-65E1D0C0D873}" destId="{723EEB73-F4E2-4A6F-BDD3-1BC34967FC2F}" srcOrd="0" destOrd="0" presId="urn:microsoft.com/office/officeart/2018/2/layout/IconLabelList"/>
    <dgm:cxn modelId="{34258842-0FA9-4569-8BE9-A0CB8659DEA6}" type="presOf" srcId="{1E0C3BC1-5D85-4A21-B012-748A0D87FDD8}" destId="{25BCB24E-0C69-47F7-AED6-43D1D7C76071}" srcOrd="0" destOrd="0" presId="urn:microsoft.com/office/officeart/2018/2/layout/IconLabelList"/>
    <dgm:cxn modelId="{3868BA42-7C49-454C-9D95-8AF1EBB6A669}" type="presOf" srcId="{BC76487A-3848-4926-86C3-1D85B4FF3D62}" destId="{690DA804-EB1D-462E-B221-086AFEAFAEFB}" srcOrd="0" destOrd="0" presId="urn:microsoft.com/office/officeart/2018/2/layout/IconLabelList"/>
    <dgm:cxn modelId="{9CD20563-5C23-4199-A242-F572562EACDF}" type="presOf" srcId="{54EDB5F5-72F9-459D-B1AC-4BEA1D3731D4}" destId="{1FCF893E-50C6-44C5-BE58-0769091CB6F5}" srcOrd="0" destOrd="0" presId="urn:microsoft.com/office/officeart/2018/2/layout/IconLabelList"/>
    <dgm:cxn modelId="{D8701070-0B74-47A1-90F2-46A9B5697983}" srcId="{F34BD35D-F8C9-4F76-8464-80CA93B41D97}" destId="{9F9B225E-FD2D-4126-9C64-65E1D0C0D873}" srcOrd="1" destOrd="0" parTransId="{804294D8-03D2-4033-A673-AAC43A75B37E}" sibTransId="{E978044D-51F9-4BDD-BD3D-76D800616DEB}"/>
    <dgm:cxn modelId="{2026FBA0-C23C-45D1-BC27-FC9185D8D1EC}" type="presOf" srcId="{F34BD35D-F8C9-4F76-8464-80CA93B41D97}" destId="{005D6BEF-EB55-48A0-9F92-2C479AEC442F}" srcOrd="0" destOrd="0" presId="urn:microsoft.com/office/officeart/2018/2/layout/IconLabelList"/>
    <dgm:cxn modelId="{9E759CC3-27FF-46D3-A976-4DAC21547FBA}" srcId="{F34BD35D-F8C9-4F76-8464-80CA93B41D97}" destId="{54EDB5F5-72F9-459D-B1AC-4BEA1D3731D4}" srcOrd="0" destOrd="0" parTransId="{FEE98C87-9406-4423-947D-83738785FDF1}" sibTransId="{269242A6-D6E7-4D6C-830F-9ADB328A9D20}"/>
    <dgm:cxn modelId="{B9A165FB-5124-4410-8D74-B5AA9E9C80DC}" srcId="{F34BD35D-F8C9-4F76-8464-80CA93B41D97}" destId="{BC76487A-3848-4926-86C3-1D85B4FF3D62}" srcOrd="2" destOrd="0" parTransId="{DBF041A9-6BD6-4317-AE95-F0DF616AF998}" sibTransId="{3F5BF07D-D655-449B-9DEC-90C87413875F}"/>
    <dgm:cxn modelId="{7E478EBB-772A-4635-A6FA-BA57D7417526}" type="presParOf" srcId="{005D6BEF-EB55-48A0-9F92-2C479AEC442F}" destId="{59134A64-5817-4BB5-920C-F7B2F93DD5CA}" srcOrd="0" destOrd="0" presId="urn:microsoft.com/office/officeart/2018/2/layout/IconLabelList"/>
    <dgm:cxn modelId="{DA5BDC8A-0D68-4234-A79E-A4B7BE9B728E}" type="presParOf" srcId="{59134A64-5817-4BB5-920C-F7B2F93DD5CA}" destId="{FCD53326-5817-4487-BE69-38EA1E337EA6}" srcOrd="0" destOrd="0" presId="urn:microsoft.com/office/officeart/2018/2/layout/IconLabelList"/>
    <dgm:cxn modelId="{26053DD4-6228-48C3-BD4F-C8FDB91FE07C}" type="presParOf" srcId="{59134A64-5817-4BB5-920C-F7B2F93DD5CA}" destId="{4AEC79FA-20A3-41F0-B695-45002B013099}" srcOrd="1" destOrd="0" presId="urn:microsoft.com/office/officeart/2018/2/layout/IconLabelList"/>
    <dgm:cxn modelId="{31FC6DD3-5D7F-4891-A907-DE2416908E10}" type="presParOf" srcId="{59134A64-5817-4BB5-920C-F7B2F93DD5CA}" destId="{1FCF893E-50C6-44C5-BE58-0769091CB6F5}" srcOrd="2" destOrd="0" presId="urn:microsoft.com/office/officeart/2018/2/layout/IconLabelList"/>
    <dgm:cxn modelId="{FB3CA72F-A985-44DD-B903-C779CE586A6D}" type="presParOf" srcId="{005D6BEF-EB55-48A0-9F92-2C479AEC442F}" destId="{6AC5F593-EB92-4CD9-8FEF-9F77CF6A1F2D}" srcOrd="1" destOrd="0" presId="urn:microsoft.com/office/officeart/2018/2/layout/IconLabelList"/>
    <dgm:cxn modelId="{A61085A7-2236-4A2A-962D-593AE072B43C}" type="presParOf" srcId="{005D6BEF-EB55-48A0-9F92-2C479AEC442F}" destId="{84DF66A6-C9E4-4386-B322-41D48C3497DE}" srcOrd="2" destOrd="0" presId="urn:microsoft.com/office/officeart/2018/2/layout/IconLabelList"/>
    <dgm:cxn modelId="{D5E3C0C7-3291-4807-8A6C-3941E8A091BD}" type="presParOf" srcId="{84DF66A6-C9E4-4386-B322-41D48C3497DE}" destId="{D530BA9A-A11F-4D17-8662-EC100DA9D6EC}" srcOrd="0" destOrd="0" presId="urn:microsoft.com/office/officeart/2018/2/layout/IconLabelList"/>
    <dgm:cxn modelId="{E4A1528B-EBF6-4851-A06B-4529D65AA24F}" type="presParOf" srcId="{84DF66A6-C9E4-4386-B322-41D48C3497DE}" destId="{C5776203-4C9A-4136-BC30-25F1A298DBEB}" srcOrd="1" destOrd="0" presId="urn:microsoft.com/office/officeart/2018/2/layout/IconLabelList"/>
    <dgm:cxn modelId="{81473D74-0D38-4ED8-85A8-71C78EFA7747}" type="presParOf" srcId="{84DF66A6-C9E4-4386-B322-41D48C3497DE}" destId="{723EEB73-F4E2-4A6F-BDD3-1BC34967FC2F}" srcOrd="2" destOrd="0" presId="urn:microsoft.com/office/officeart/2018/2/layout/IconLabelList"/>
    <dgm:cxn modelId="{28D11218-F26E-4DE8-B856-EEDD3467FBE8}" type="presParOf" srcId="{005D6BEF-EB55-48A0-9F92-2C479AEC442F}" destId="{45F8496D-2800-4EB5-894E-9C6C218DFED2}" srcOrd="3" destOrd="0" presId="urn:microsoft.com/office/officeart/2018/2/layout/IconLabelList"/>
    <dgm:cxn modelId="{8E36A3AC-BB24-4202-A0D4-26F47F258775}" type="presParOf" srcId="{005D6BEF-EB55-48A0-9F92-2C479AEC442F}" destId="{C044118E-BF2D-4F0C-AA68-36AC633A3BF6}" srcOrd="4" destOrd="0" presId="urn:microsoft.com/office/officeart/2018/2/layout/IconLabelList"/>
    <dgm:cxn modelId="{00997E00-80F3-4424-97D7-238D7AF4B051}" type="presParOf" srcId="{C044118E-BF2D-4F0C-AA68-36AC633A3BF6}" destId="{DD3B6DCD-B69E-4860-A2B3-C1CE3B3DAC35}" srcOrd="0" destOrd="0" presId="urn:microsoft.com/office/officeart/2018/2/layout/IconLabelList"/>
    <dgm:cxn modelId="{E95ED531-A5E6-4CDF-99DA-7D028FC895A7}" type="presParOf" srcId="{C044118E-BF2D-4F0C-AA68-36AC633A3BF6}" destId="{8EA43CCA-61A7-4D56-A769-6339A9CF3F94}" srcOrd="1" destOrd="0" presId="urn:microsoft.com/office/officeart/2018/2/layout/IconLabelList"/>
    <dgm:cxn modelId="{2D14AE01-1245-4595-88AA-AE631A50149B}" type="presParOf" srcId="{C044118E-BF2D-4F0C-AA68-36AC633A3BF6}" destId="{690DA804-EB1D-462E-B221-086AFEAFAEFB}" srcOrd="2" destOrd="0" presId="urn:microsoft.com/office/officeart/2018/2/layout/IconLabelList"/>
    <dgm:cxn modelId="{E726E6A4-78DD-4924-A8AC-8D0D84249E66}" type="presParOf" srcId="{005D6BEF-EB55-48A0-9F92-2C479AEC442F}" destId="{26261A4A-4CB0-4D3D-9EB2-A375DDED69E9}" srcOrd="5" destOrd="0" presId="urn:microsoft.com/office/officeart/2018/2/layout/IconLabelList"/>
    <dgm:cxn modelId="{989F91C4-BF05-4D74-80A6-8042E8644311}" type="presParOf" srcId="{005D6BEF-EB55-48A0-9F92-2C479AEC442F}" destId="{1AEBA06E-9CBC-4740-B490-FDB4F49A4F77}" srcOrd="6" destOrd="0" presId="urn:microsoft.com/office/officeart/2018/2/layout/IconLabelList"/>
    <dgm:cxn modelId="{BCAB5E03-1838-4A9E-866B-CE07C7993AC4}" type="presParOf" srcId="{1AEBA06E-9CBC-4740-B490-FDB4F49A4F77}" destId="{5A9A7350-0A92-46F9-BDFE-A32A7FF9854D}" srcOrd="0" destOrd="0" presId="urn:microsoft.com/office/officeart/2018/2/layout/IconLabelList"/>
    <dgm:cxn modelId="{88C1D795-DFC5-41E2-8C4A-BCF5A1DCE980}" type="presParOf" srcId="{1AEBA06E-9CBC-4740-B490-FDB4F49A4F77}" destId="{ABF57E63-5658-47D3-867E-308108B9C3BA}" srcOrd="1" destOrd="0" presId="urn:microsoft.com/office/officeart/2018/2/layout/IconLabelList"/>
    <dgm:cxn modelId="{EA6DB28F-E31D-467C-9150-3ACF8614E4A4}" type="presParOf" srcId="{1AEBA06E-9CBC-4740-B490-FDB4F49A4F77}" destId="{7771E7BC-4C92-4F6B-8673-A4D6F433CC21}" srcOrd="2" destOrd="0" presId="urn:microsoft.com/office/officeart/2018/2/layout/IconLabelList"/>
    <dgm:cxn modelId="{F4BFA9E3-6A7F-4A76-9DF3-5CE3A06001E8}" type="presParOf" srcId="{005D6BEF-EB55-48A0-9F92-2C479AEC442F}" destId="{039545F8-145F-4566-9109-8E7E62FA5E7B}" srcOrd="7" destOrd="0" presId="urn:microsoft.com/office/officeart/2018/2/layout/IconLabelList"/>
    <dgm:cxn modelId="{5023AA12-A249-4006-B87B-0E428BD0B8F9}" type="presParOf" srcId="{005D6BEF-EB55-48A0-9F92-2C479AEC442F}" destId="{D9468C5D-C253-4152-9B7C-91C5276FFFBA}" srcOrd="8" destOrd="0" presId="urn:microsoft.com/office/officeart/2018/2/layout/IconLabelList"/>
    <dgm:cxn modelId="{F1591AE7-AF2A-4467-9AE7-27D803D8FFEC}" type="presParOf" srcId="{D9468C5D-C253-4152-9B7C-91C5276FFFBA}" destId="{9F84818B-3E82-42D0-A48D-E9B0D94F56E5}" srcOrd="0" destOrd="0" presId="urn:microsoft.com/office/officeart/2018/2/layout/IconLabelList"/>
    <dgm:cxn modelId="{DBB89301-78EF-41B3-B74A-6999000ECE2F}" type="presParOf" srcId="{D9468C5D-C253-4152-9B7C-91C5276FFFBA}" destId="{463BE5FD-1503-4120-A1D8-09DADD66848E}" srcOrd="1" destOrd="0" presId="urn:microsoft.com/office/officeart/2018/2/layout/IconLabelList"/>
    <dgm:cxn modelId="{B8C9BD43-05ED-4467-A2B9-28EB74001660}" type="presParOf" srcId="{D9468C5D-C253-4152-9B7C-91C5276FFFBA}" destId="{25BCB24E-0C69-47F7-AED6-43D1D7C7607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F487B-A518-42FE-A290-6B1170D72CA5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F26F0-9CF5-4DC3-80C2-B6BC730FEF60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6F44D-04C4-4871-8203-9C12F3A4478F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Objective:</a:t>
          </a:r>
          <a:r>
            <a:rPr lang="en-US" sz="1700" kern="1200"/>
            <a:t> Use natural language processing and machine learning techniques to identify the sentiment of tweets.</a:t>
          </a:r>
        </a:p>
      </dsp:txBody>
      <dsp:txXfrm>
        <a:off x="1844034" y="682"/>
        <a:ext cx="4401230" cy="1596566"/>
      </dsp:txXfrm>
    </dsp:sp>
    <dsp:sp modelId="{E5E853B8-5DFD-44AC-BAC4-C4094112A9C7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89475-0EBE-4C88-8900-19A0CA98E6BE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2D331-D281-4D3B-8C0F-537B10F837B4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Purpose:</a:t>
          </a:r>
          <a:r>
            <a:rPr lang="en-US" sz="1700" kern="1200"/>
            <a:t> To provide relevant public opinion data for use by corporations, governments, individuals, and social media content moderators.</a:t>
          </a:r>
        </a:p>
      </dsp:txBody>
      <dsp:txXfrm>
        <a:off x="1844034" y="1996390"/>
        <a:ext cx="4401230" cy="1596566"/>
      </dsp:txXfrm>
    </dsp:sp>
    <dsp:sp modelId="{2AE79CD2-CC1C-4808-85AC-D4253F1563D7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556ED-F01D-47F4-92E9-59B3300FBD11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9C64C-F58A-4B9D-86B3-25D90AC71F81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Background of Twitter Sentiment Analysis: </a:t>
          </a:r>
          <a:r>
            <a:rPr lang="en-US" sz="1700" kern="1200"/>
            <a:t>Social media platforms, like Twitter, contain vast amounts of unstructured text data, requiring various analysis methods.</a:t>
          </a:r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CC4D1-D169-42B9-AAF0-E86E8CEACD1C}">
      <dsp:nvSpPr>
        <dsp:cNvPr id="0" name=""/>
        <dsp:cNvSpPr/>
      </dsp:nvSpPr>
      <dsp:spPr>
        <a:xfrm>
          <a:off x="205509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0D521-06F2-4685-BE56-87696E30BDE7}">
      <dsp:nvSpPr>
        <dsp:cNvPr id="0" name=""/>
        <dsp:cNvSpPr/>
      </dsp:nvSpPr>
      <dsp:spPr>
        <a:xfrm>
          <a:off x="396960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A149C-17E6-4049-9DFB-76966B936348}">
      <dsp:nvSpPr>
        <dsp:cNvPr id="0" name=""/>
        <dsp:cNvSpPr/>
      </dsp:nvSpPr>
      <dsp:spPr>
        <a:xfrm>
          <a:off x="1312541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Business Intelligence</a:t>
          </a:r>
          <a:r>
            <a:rPr lang="en-US" sz="1400" b="0" i="0" kern="1200" dirty="0"/>
            <a:t>: Understanding customer perspectives for product enhancement. </a:t>
          </a:r>
          <a:endParaRPr lang="en-US" sz="1400" kern="1200" dirty="0"/>
        </a:p>
      </dsp:txBody>
      <dsp:txXfrm>
        <a:off x="1312541" y="828340"/>
        <a:ext cx="2148945" cy="911674"/>
      </dsp:txXfrm>
    </dsp:sp>
    <dsp:sp modelId="{DA53963E-6C34-4E98-A4DF-B1EC43B2F4B0}">
      <dsp:nvSpPr>
        <dsp:cNvPr id="0" name=""/>
        <dsp:cNvSpPr/>
      </dsp:nvSpPr>
      <dsp:spPr>
        <a:xfrm>
          <a:off x="3835925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533D5-237C-4917-B656-7AE3C8D7DC9E}">
      <dsp:nvSpPr>
        <dsp:cNvPr id="0" name=""/>
        <dsp:cNvSpPr/>
      </dsp:nvSpPr>
      <dsp:spPr>
        <a:xfrm>
          <a:off x="4027376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C00B4-36C9-4229-8A73-D1D2762FB019}">
      <dsp:nvSpPr>
        <dsp:cNvPr id="0" name=""/>
        <dsp:cNvSpPr/>
      </dsp:nvSpPr>
      <dsp:spPr>
        <a:xfrm>
          <a:off x="4942957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Reputation Management</a:t>
          </a:r>
          <a:r>
            <a:rPr lang="en-US" sz="1400" b="0" i="0" kern="1200" dirty="0"/>
            <a:t>: Monitoring brand sentiment and quick response to negative feedback. </a:t>
          </a:r>
          <a:endParaRPr lang="en-US" sz="1400" kern="1200" dirty="0"/>
        </a:p>
      </dsp:txBody>
      <dsp:txXfrm>
        <a:off x="4942957" y="828340"/>
        <a:ext cx="2148945" cy="911674"/>
      </dsp:txXfrm>
    </dsp:sp>
    <dsp:sp modelId="{43DD4467-C31D-44E8-BC15-E3DD4F3765AA}">
      <dsp:nvSpPr>
        <dsp:cNvPr id="0" name=""/>
        <dsp:cNvSpPr/>
      </dsp:nvSpPr>
      <dsp:spPr>
        <a:xfrm>
          <a:off x="7466341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06EFA-3E9D-4717-BE06-CE64348A06CC}">
      <dsp:nvSpPr>
        <dsp:cNvPr id="0" name=""/>
        <dsp:cNvSpPr/>
      </dsp:nvSpPr>
      <dsp:spPr>
        <a:xfrm>
          <a:off x="7657792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75A51-D02F-4715-808E-BC91E88A4FAE}">
      <dsp:nvSpPr>
        <dsp:cNvPr id="0" name=""/>
        <dsp:cNvSpPr/>
      </dsp:nvSpPr>
      <dsp:spPr>
        <a:xfrm>
          <a:off x="8573374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Political Analysis</a:t>
          </a:r>
          <a:r>
            <a:rPr lang="en-US" sz="1400" b="0" i="0" kern="1200" dirty="0"/>
            <a:t>: Informing policymakers about public opinions on policies. </a:t>
          </a:r>
          <a:endParaRPr lang="en-US" sz="1400" kern="1200" dirty="0"/>
        </a:p>
      </dsp:txBody>
      <dsp:txXfrm>
        <a:off x="8573374" y="828340"/>
        <a:ext cx="2148945" cy="911674"/>
      </dsp:txXfrm>
    </dsp:sp>
    <dsp:sp modelId="{076EF14B-BBAE-42FB-974F-1A7F48A425C3}">
      <dsp:nvSpPr>
        <dsp:cNvPr id="0" name=""/>
        <dsp:cNvSpPr/>
      </dsp:nvSpPr>
      <dsp:spPr>
        <a:xfrm>
          <a:off x="205509" y="245279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A847A-68AE-4B89-982A-1241E2BE8D68}">
      <dsp:nvSpPr>
        <dsp:cNvPr id="0" name=""/>
        <dsp:cNvSpPr/>
      </dsp:nvSpPr>
      <dsp:spPr>
        <a:xfrm>
          <a:off x="396960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8E8B9-33A7-4902-AEF6-B6056CA89641}">
      <dsp:nvSpPr>
        <dsp:cNvPr id="0" name=""/>
        <dsp:cNvSpPr/>
      </dsp:nvSpPr>
      <dsp:spPr>
        <a:xfrm>
          <a:off x="1312541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Customer Service</a:t>
          </a:r>
          <a:r>
            <a:rPr lang="en-US" sz="1400" b="0" i="0" kern="1200" dirty="0"/>
            <a:t>: Enhancing satisfaction by addressing concerns promptly. </a:t>
          </a:r>
          <a:endParaRPr lang="en-US" sz="1400" kern="1200" dirty="0"/>
        </a:p>
      </dsp:txBody>
      <dsp:txXfrm>
        <a:off x="1312541" y="2452790"/>
        <a:ext cx="2148945" cy="911674"/>
      </dsp:txXfrm>
    </dsp:sp>
    <dsp:sp modelId="{AD84887F-41B0-49D8-9815-03CC6B5A77CD}">
      <dsp:nvSpPr>
        <dsp:cNvPr id="0" name=""/>
        <dsp:cNvSpPr/>
      </dsp:nvSpPr>
      <dsp:spPr>
        <a:xfrm>
          <a:off x="3835925" y="245279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EB741-EE1A-4044-A37F-BAC4F5EA294E}">
      <dsp:nvSpPr>
        <dsp:cNvPr id="0" name=""/>
        <dsp:cNvSpPr/>
      </dsp:nvSpPr>
      <dsp:spPr>
        <a:xfrm>
          <a:off x="4027376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79DA7-0DC8-48A0-A5B3-BE0624A23651}">
      <dsp:nvSpPr>
        <dsp:cNvPr id="0" name=""/>
        <dsp:cNvSpPr/>
      </dsp:nvSpPr>
      <dsp:spPr>
        <a:xfrm>
          <a:off x="4942957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Brand Monitoring</a:t>
          </a:r>
          <a:r>
            <a:rPr lang="en-US" sz="1400" b="0" i="0" kern="1200" dirty="0"/>
            <a:t>: Engaging with customers and tracking brand reputation. </a:t>
          </a:r>
          <a:endParaRPr lang="en-US" sz="1400" kern="1200" dirty="0"/>
        </a:p>
      </dsp:txBody>
      <dsp:txXfrm>
        <a:off x="4942957" y="2452790"/>
        <a:ext cx="2148945" cy="9116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3A974-6B61-4A91-950A-10AF88926041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D8539-883B-44CE-8858-303BA60D2E66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A1AAC-F87B-4BAD-888B-2E5ADBC03C8B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Techniques Used</a:t>
          </a:r>
          <a:r>
            <a:rPr lang="en-US" sz="1800" kern="1200"/>
            <a:t>: Bag of Words (BoW) for representing text data and TF-IDF (Term Frequency-Inverse Document Frequency) for assessing word relevance.</a:t>
          </a:r>
        </a:p>
      </dsp:txBody>
      <dsp:txXfrm>
        <a:off x="1844034" y="682"/>
        <a:ext cx="4401230" cy="1596566"/>
      </dsp:txXfrm>
    </dsp:sp>
    <dsp:sp modelId="{83925690-4664-4B44-80B7-160742B05DF4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D843E-826E-452C-B4B0-7AF2422FD7EA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456BF-29EF-495F-A717-561EA7711DDB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Machine Learning Models Employed</a:t>
          </a:r>
          <a:r>
            <a:rPr lang="en-US" sz="1800" kern="1200"/>
            <a:t>: Naive Bayes, Decision Trees, Support Vector Machines, and Neural Networks.</a:t>
          </a:r>
        </a:p>
      </dsp:txBody>
      <dsp:txXfrm>
        <a:off x="1844034" y="1996390"/>
        <a:ext cx="4401230" cy="1596566"/>
      </dsp:txXfrm>
    </dsp:sp>
    <dsp:sp modelId="{671D6B97-83FF-4FF8-A1B1-3BB7C8F697C1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CA524-155F-4F37-B70E-13B341D2BEB7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22700-7DF4-46E0-B81F-E3D24EF3AC37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Model Tuning</a:t>
          </a:r>
          <a:r>
            <a:rPr lang="en-US" sz="1800" kern="1200"/>
            <a:t>: Enhancing performance and promoting better generalization to new data for accurate sentiment analysis.</a:t>
          </a:r>
        </a:p>
      </dsp:txBody>
      <dsp:txXfrm>
        <a:off x="1844034" y="3992098"/>
        <a:ext cx="4401230" cy="1596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2520C-D1C2-48BE-B75F-9DEE817D5AE4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65D81-6D89-4BA4-AE85-E58F032D52FC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C74FE-A1A1-4F28-9C6C-996E7971959C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NLP and Machine Learning</a:t>
          </a:r>
          <a:r>
            <a:rPr lang="en-US" sz="1500" kern="1200"/>
            <a:t>: Significant advancement in using NLP and machine learning for analyzing Twitter sentiments.</a:t>
          </a:r>
        </a:p>
      </dsp:txBody>
      <dsp:txXfrm>
        <a:off x="1074268" y="4366"/>
        <a:ext cx="5170996" cy="930102"/>
      </dsp:txXfrm>
    </dsp:sp>
    <dsp:sp modelId="{42776C44-5220-45C1-A18D-0D55692C74C6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DB840-BA68-439C-8F5C-22E15AF768CD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53595-144E-414F-97BE-85188FB286FB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Data Preparation</a:t>
          </a:r>
          <a:r>
            <a:rPr lang="en-US" sz="1500" kern="1200"/>
            <a:t>: Involved meticulous cleaning, tokenizing, and stemming of tweet data.</a:t>
          </a:r>
        </a:p>
      </dsp:txBody>
      <dsp:txXfrm>
        <a:off x="1074268" y="1166994"/>
        <a:ext cx="5170996" cy="930102"/>
      </dsp:txXfrm>
    </dsp:sp>
    <dsp:sp modelId="{878D4ABC-3109-4D30-A281-EF7B6BA1DAA5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CB7F8-007F-4877-A1E9-E8D5A1B80166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27BF3-4289-415C-81BF-3318E6DBE7E6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Algorithms</a:t>
          </a:r>
          <a:r>
            <a:rPr lang="en-US" sz="1500" kern="1200"/>
            <a:t>: Utilized XGBoost, Random Forest, SVM, and Logistic Regression; XGBoost was most effective.</a:t>
          </a:r>
        </a:p>
      </dsp:txBody>
      <dsp:txXfrm>
        <a:off x="1074268" y="2329622"/>
        <a:ext cx="5170996" cy="930102"/>
      </dsp:txXfrm>
    </dsp:sp>
    <dsp:sp modelId="{3C77805F-8EC2-430F-8A2A-E62CC71A463E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20A1C-F873-4F12-9393-8ED8FB799231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42EED-C075-41EA-B0D7-664670C6D1F0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Visualization</a:t>
          </a:r>
          <a:r>
            <a:rPr lang="en-US" sz="1500" kern="1200"/>
            <a:t>: Used word clouds for easy interpretation of sentiment trends.</a:t>
          </a:r>
        </a:p>
      </dsp:txBody>
      <dsp:txXfrm>
        <a:off x="1074268" y="3492250"/>
        <a:ext cx="5170996" cy="930102"/>
      </dsp:txXfrm>
    </dsp:sp>
    <dsp:sp modelId="{813D8DBE-614A-430D-8E80-2382ABC2204D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96C9E-C848-4254-B0CE-2A0A0F57328B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7AB7A-F328-4F09-9DEA-B0995E2860D2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Application</a:t>
          </a:r>
          <a:r>
            <a:rPr lang="en-US" sz="1500" kern="1200"/>
            <a:t>: Demonstrated machine learning's potential in deriving insights from social media for diverse applications.</a:t>
          </a:r>
        </a:p>
      </dsp:txBody>
      <dsp:txXfrm>
        <a:off x="1074268" y="4654878"/>
        <a:ext cx="5170996" cy="9301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53326-5817-4487-BE69-38EA1E337EA6}">
      <dsp:nvSpPr>
        <dsp:cNvPr id="0" name=""/>
        <dsp:cNvSpPr/>
      </dsp:nvSpPr>
      <dsp:spPr>
        <a:xfrm>
          <a:off x="622800" y="119618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F893E-50C6-44C5-BE58-0769091CB6F5}">
      <dsp:nvSpPr>
        <dsp:cNvPr id="0" name=""/>
        <dsp:cNvSpPr/>
      </dsp:nvSpPr>
      <dsp:spPr>
        <a:xfrm>
          <a:off x="127800" y="2300154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Advanced NLP Techniques</a:t>
          </a:r>
          <a:r>
            <a:rPr lang="en-US" sz="1100" kern="1200"/>
            <a:t>: Plans to adopt more sophisticated methods like transformer models and word embeddings.</a:t>
          </a:r>
        </a:p>
      </dsp:txBody>
      <dsp:txXfrm>
        <a:off x="127800" y="2300154"/>
        <a:ext cx="1800000" cy="855000"/>
      </dsp:txXfrm>
    </dsp:sp>
    <dsp:sp modelId="{D530BA9A-A11F-4D17-8662-EC100DA9D6EC}">
      <dsp:nvSpPr>
        <dsp:cNvPr id="0" name=""/>
        <dsp:cNvSpPr/>
      </dsp:nvSpPr>
      <dsp:spPr>
        <a:xfrm>
          <a:off x="2737800" y="119618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EEB73-F4E2-4A6F-BDD3-1BC34967FC2F}">
      <dsp:nvSpPr>
        <dsp:cNvPr id="0" name=""/>
        <dsp:cNvSpPr/>
      </dsp:nvSpPr>
      <dsp:spPr>
        <a:xfrm>
          <a:off x="2242800" y="2300154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Real-Time Analysis</a:t>
          </a:r>
          <a:r>
            <a:rPr lang="en-US" sz="1100" kern="1200"/>
            <a:t>: Aiming to develop a system for immediate sentiment analysis from tweets.</a:t>
          </a:r>
        </a:p>
      </dsp:txBody>
      <dsp:txXfrm>
        <a:off x="2242800" y="2300154"/>
        <a:ext cx="1800000" cy="855000"/>
      </dsp:txXfrm>
    </dsp:sp>
    <dsp:sp modelId="{DD3B6DCD-B69E-4860-A2B3-C1CE3B3DAC35}">
      <dsp:nvSpPr>
        <dsp:cNvPr id="0" name=""/>
        <dsp:cNvSpPr/>
      </dsp:nvSpPr>
      <dsp:spPr>
        <a:xfrm>
          <a:off x="4852800" y="119618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DA804-EB1D-462E-B221-086AFEAFAEFB}">
      <dsp:nvSpPr>
        <dsp:cNvPr id="0" name=""/>
        <dsp:cNvSpPr/>
      </dsp:nvSpPr>
      <dsp:spPr>
        <a:xfrm>
          <a:off x="4357800" y="2300154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Multilingual Support</a:t>
          </a:r>
          <a:r>
            <a:rPr lang="en-US" sz="1100" kern="1200"/>
            <a:t>: Expanding to include multiple languages for broader applicability.</a:t>
          </a:r>
        </a:p>
      </dsp:txBody>
      <dsp:txXfrm>
        <a:off x="4357800" y="2300154"/>
        <a:ext cx="1800000" cy="855000"/>
      </dsp:txXfrm>
    </dsp:sp>
    <dsp:sp modelId="{5A9A7350-0A92-46F9-BDFE-A32A7FF9854D}">
      <dsp:nvSpPr>
        <dsp:cNvPr id="0" name=""/>
        <dsp:cNvSpPr/>
      </dsp:nvSpPr>
      <dsp:spPr>
        <a:xfrm>
          <a:off x="6967800" y="119618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1E7BC-4C92-4F6B-8673-A4D6F433CC21}">
      <dsp:nvSpPr>
        <dsp:cNvPr id="0" name=""/>
        <dsp:cNvSpPr/>
      </dsp:nvSpPr>
      <dsp:spPr>
        <a:xfrm>
          <a:off x="6472800" y="2300154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Deep Learning Enhancements</a:t>
          </a:r>
          <a:r>
            <a:rPr lang="en-US" sz="1100" kern="1200"/>
            <a:t>: Exploring advanced neural networks and deep learning techniques for improved performance.</a:t>
          </a:r>
        </a:p>
      </dsp:txBody>
      <dsp:txXfrm>
        <a:off x="6472800" y="2300154"/>
        <a:ext cx="1800000" cy="855000"/>
      </dsp:txXfrm>
    </dsp:sp>
    <dsp:sp modelId="{9F84818B-3E82-42D0-A48D-E9B0D94F56E5}">
      <dsp:nvSpPr>
        <dsp:cNvPr id="0" name=""/>
        <dsp:cNvSpPr/>
      </dsp:nvSpPr>
      <dsp:spPr>
        <a:xfrm>
          <a:off x="9082800" y="119618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CB24E-0C69-47F7-AED6-43D1D7C76071}">
      <dsp:nvSpPr>
        <dsp:cNvPr id="0" name=""/>
        <dsp:cNvSpPr/>
      </dsp:nvSpPr>
      <dsp:spPr>
        <a:xfrm>
          <a:off x="8587800" y="2300154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Sophisticated Applications</a:t>
          </a:r>
          <a:r>
            <a:rPr lang="en-US" sz="1100" kern="1200"/>
            <a:t>: Laying the foundation for real-time, multilingual sentiment analysis using AI.</a:t>
          </a:r>
        </a:p>
      </dsp:txBody>
      <dsp:txXfrm>
        <a:off x="8587800" y="2300154"/>
        <a:ext cx="1800000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16F6-DB94-6E10-DF11-6232D62DE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EB040-51DE-C835-8576-F50A942E3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B8F80-C8A4-2C6B-ACC0-93085232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92F2-6444-4B3A-8400-52F15C30C8E4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AD523-52FB-4D56-1E7A-75527D53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DA604-C18B-32D5-BC9E-8D535286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A712-207B-43BA-8981-6C41701DF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E389-5D1F-053E-43FB-D583AC22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5475A-DAC7-A5F1-9329-93F91CACF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E946-94FB-C245-3777-8E0E7826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92F2-6444-4B3A-8400-52F15C30C8E4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C3261-ED0A-F77D-2382-30D45C46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7411-D8B3-74AD-9F85-D6563415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A712-207B-43BA-8981-6C41701DF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369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ECF30-91A4-D36F-C75E-B8ED75F38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579F6-CC57-9F61-3034-B5F48047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E476A-82B2-5C08-F807-9A173773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92F2-6444-4B3A-8400-52F15C30C8E4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C09F3-99F0-79FB-0D13-3FB89902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99B3E-9F39-BA67-32CC-C834122C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A712-207B-43BA-8981-6C41701DF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1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7494-8E41-F936-9A44-E51B6527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4E897-8A79-8C66-8FC4-157EA437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F4DE-00BD-8770-4976-40101E6A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92F2-6444-4B3A-8400-52F15C30C8E4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207C1-9C3C-78BC-661B-D278766A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142C7-30E3-D13B-093D-F08DD356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A712-207B-43BA-8981-6C41701DF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55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62D8-7486-E1CB-FCB3-63FD86DE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0478-22B9-1A84-4574-0BC397A5F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22029-C8FF-AB46-289C-BC710BBB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92F2-6444-4B3A-8400-52F15C30C8E4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A711C-9941-6529-460D-8FBBA429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69A4B-3941-F248-2A7B-7EB849C5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A712-207B-43BA-8981-6C41701DF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78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BABA-ACD2-AD70-9A62-6C946F18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F475F-D813-E432-DE3D-BA6145724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4C55E-29B0-F586-1006-65C61D2F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F19DA-B276-8163-BE61-A5176D54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92F2-6444-4B3A-8400-52F15C30C8E4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A3CDB-1947-50E5-BC1F-8B681C9B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952E8-0F58-93BF-961A-87DEA5D6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A712-207B-43BA-8981-6C41701DF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51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A90C-0BB2-C108-2EBF-4957B8F0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B8EE7-1D0D-7632-F8F3-275548CF1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FA58A-DABA-22DF-9F48-5D95B39F9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CB430-BAA0-E007-A3EF-AF839BE32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7C29F-93DB-88E6-1A41-517BD39A3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882DC-D206-185A-3792-24F68C59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92F2-6444-4B3A-8400-52F15C30C8E4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74D8B-13F4-8CA0-7BA5-A0FDB199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87494-14AC-E011-2657-DB6E1D77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A712-207B-43BA-8981-6C41701DF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90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82DF-EB2E-32F0-4CE8-2819D356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E94D6-6015-58D7-5B54-E55069F5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92F2-6444-4B3A-8400-52F15C30C8E4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B04FC-E1C8-E24D-6F70-41BDFFF5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992D3-3130-CA47-3ECF-14A336C1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A712-207B-43BA-8981-6C41701DF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6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0308-CC22-8DC9-3F83-5AAB1B5F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92F2-6444-4B3A-8400-52F15C30C8E4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54958-9111-C493-E4A1-885BA77C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AEA02-BC8D-B8B7-B3D5-19CB8E56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A712-207B-43BA-8981-6C41701DF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976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4A62-1E03-EF21-0016-8F454B252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52CE0-A4BA-F8AD-B457-43172FCD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C3C3A-4B6D-C45C-6AA0-8585532AB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04804-C95B-46FB-5A8E-A3BF8B46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92F2-6444-4B3A-8400-52F15C30C8E4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FADCC-5E18-07BB-12A3-A0A5166E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77F8C-6630-4159-9077-34F5E51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A712-207B-43BA-8981-6C41701DF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40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D411-9AB7-AE48-2D83-7BD50DAE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31867-A471-DD97-6B52-AA341835A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E1687-31AD-BA72-3E14-F7DE34CFA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05F8D-F90D-A5C7-4FD3-2CE9A773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92F2-6444-4B3A-8400-52F15C30C8E4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C1E5F-0B75-035C-A3B3-D15B860D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90451-CB4D-FDEC-BE98-E3E860B6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A712-207B-43BA-8981-6C41701DF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65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D30F73-2943-D13A-5E9C-78F47350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8C922-7CAA-083A-7EC0-2D21995D1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D85FB-8EC9-8D42-13F0-ADB7DDF41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392F2-6444-4B3A-8400-52F15C30C8E4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13F8E-50AA-7654-2C43-504C21DCC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745B-7B5E-52ED-4EC3-0074D9512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4A712-207B-43BA-8981-6C41701DF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32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F8BAF-9704-7A89-9368-EA69D2581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201002"/>
            <a:ext cx="7208197" cy="2779619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Text Mining Techniques for Sentiment Analysis of Social Media and Networking</a:t>
            </a:r>
            <a:endParaRPr lang="en-CA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69C37-42F9-954F-55CE-0AF64A986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803" y="4940490"/>
            <a:ext cx="7208197" cy="1265112"/>
          </a:xfrm>
        </p:spPr>
        <p:txBody>
          <a:bodyPr>
            <a:normAutofit/>
          </a:bodyPr>
          <a:lstStyle/>
          <a:p>
            <a:pPr algn="l"/>
            <a:r>
              <a:rPr lang="en-US" sz="1300">
                <a:solidFill>
                  <a:srgbClr val="FFFFFF"/>
                </a:solidFill>
              </a:rPr>
              <a:t>Presented by :</a:t>
            </a:r>
          </a:p>
          <a:p>
            <a:pPr algn="l"/>
            <a:r>
              <a:rPr lang="en-US" sz="1300">
                <a:solidFill>
                  <a:srgbClr val="FFFFFF"/>
                </a:solidFill>
              </a:rPr>
              <a:t>Jayandran Girisala ( 110094016)</a:t>
            </a:r>
          </a:p>
          <a:p>
            <a:pPr algn="l"/>
            <a:r>
              <a:rPr lang="en-US" sz="1300">
                <a:solidFill>
                  <a:srgbClr val="FFFFFF"/>
                </a:solidFill>
              </a:rPr>
              <a:t>Varshitha Kambham (110087679)</a:t>
            </a:r>
          </a:p>
          <a:p>
            <a:pPr algn="l"/>
            <a:r>
              <a:rPr lang="en-US" sz="1300">
                <a:solidFill>
                  <a:srgbClr val="FFFFFF"/>
                </a:solidFill>
              </a:rPr>
              <a:t>Prajwal Saleena Prakash (110093111)</a:t>
            </a:r>
            <a:endParaRPr lang="en-CA" sz="1300">
              <a:solidFill>
                <a:srgbClr val="FFFFFF"/>
              </a:solidFill>
            </a:endParaRPr>
          </a:p>
          <a:p>
            <a:pPr algn="l"/>
            <a:endParaRPr lang="en-CA" sz="13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7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6ED58-E1AC-7ECC-BBA5-029AF82D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/>
              <a:t>INTRODUCTION	</a:t>
            </a:r>
            <a:endParaRPr lang="en-CA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ECEFF2-9934-E7D3-3BF1-FD75AB17F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4974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233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74E80-4240-AE24-FAF6-839D5C56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MOTIVATION &amp; APPLICATION </a:t>
            </a:r>
            <a:endParaRPr lang="en-CA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BF4C5D-F4C3-A39A-90D0-87B2D09853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0389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825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C471C-59AB-4635-E459-A26CC8EB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000"/>
              <a:t>BACKGROUND WORKS &amp; RELATED STUDY</a:t>
            </a:r>
            <a:endParaRPr lang="en-CA" sz="50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ECA27C-A560-A9A3-41B8-CC2302BA4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90004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2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52A7C-653D-F723-00DA-78E5E3594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Proposed architecture/ model - Workflow </a:t>
            </a:r>
            <a:br>
              <a:rPr lang="en-US" sz="4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diagram of a machine&#10;&#10;Description automatically generated">
            <a:extLst>
              <a:ext uri="{FF2B5EF4-FFF2-40B4-BE49-F238E27FC236}">
                <a16:creationId xmlns:a16="http://schemas.microsoft.com/office/drawing/2014/main" id="{052BCFAA-DB38-FA63-B07B-F8D921E50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3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F8F48-AA29-62AB-5DB4-4C91C414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1156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DA2AC-309D-2A31-1BD6-81A282ED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CA" sz="6200" b="0" i="0">
                <a:effectLst/>
              </a:rPr>
              <a:t>Conclusion</a:t>
            </a:r>
            <a:br>
              <a:rPr lang="en-CA" sz="6200" b="0" i="0">
                <a:effectLst/>
              </a:rPr>
            </a:br>
            <a:endParaRPr lang="en-CA" sz="62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6CB264-568F-0355-181E-44E877A8D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44061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371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1918-8ED8-078E-F662-56546845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/>
              <a:t>Future Direction </a:t>
            </a:r>
            <a:endParaRPr lang="en-CA" sz="4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56D61E-5BE1-DD36-8DC0-004112981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2039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010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DDF2-0085-B43E-953F-489CF7586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 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                                                    Thank You 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49039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394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Text Mining Techniques for Sentiment Analysis of Social Media and Networking</vt:lpstr>
      <vt:lpstr>INTRODUCTION </vt:lpstr>
      <vt:lpstr>MOTIVATION &amp; APPLICATION </vt:lpstr>
      <vt:lpstr>BACKGROUND WORKS &amp; RELATED STUDY</vt:lpstr>
      <vt:lpstr>Proposed architecture/ model - Workflow  </vt:lpstr>
      <vt:lpstr>Demo</vt:lpstr>
      <vt:lpstr>Conclusion </vt:lpstr>
      <vt:lpstr>Future Direction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Techniques for Sentiment Analysis of Social Media and Networking</dc:title>
  <dc:creator>Jayandran Girisala</dc:creator>
  <cp:lastModifiedBy>Jayandran Girisala</cp:lastModifiedBy>
  <cp:revision>1</cp:revision>
  <dcterms:created xsi:type="dcterms:W3CDTF">2023-12-03T23:58:39Z</dcterms:created>
  <dcterms:modified xsi:type="dcterms:W3CDTF">2023-12-04T01:17:03Z</dcterms:modified>
</cp:coreProperties>
</file>