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5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73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16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5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8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95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3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3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81B127-7716-4284-8EBD-7F947FB8992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D4B3D5-7856-4140-8156-D15B7A51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D64D-9D20-1CF9-F1EA-EB19D343C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u="sng" dirty="0"/>
              <a:t>Laser Security Alarm System</a:t>
            </a:r>
            <a:endParaRPr lang="en-IN" sz="9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9B324-19C0-28B5-F58C-03B62E3BF8E3}"/>
              </a:ext>
            </a:extLst>
          </p:cNvPr>
          <p:cNvSpPr txBox="1"/>
          <p:nvPr/>
        </p:nvSpPr>
        <p:spPr>
          <a:xfrm>
            <a:off x="6254620" y="5752459"/>
            <a:ext cx="5809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Prepared by : Prajwal Sampgaon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College Name : </a:t>
            </a:r>
            <a:r>
              <a:rPr lang="en-US" sz="1600" dirty="0"/>
              <a:t>KLE Dr. </a:t>
            </a:r>
            <a:r>
              <a:rPr lang="en-US" sz="1600" dirty="0" err="1"/>
              <a:t>M.S.Sheshgiri</a:t>
            </a:r>
            <a:r>
              <a:rPr lang="en-US" sz="1600" dirty="0"/>
              <a:t> College of Engineering &amp; Technology, Belagavi, Karnataka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98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F0726-25F3-4B83-A0F4-C3C876B7D723}"/>
              </a:ext>
            </a:extLst>
          </p:cNvPr>
          <p:cNvSpPr txBox="1"/>
          <p:nvPr/>
        </p:nvSpPr>
        <p:spPr>
          <a:xfrm>
            <a:off x="774441" y="429208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Disadvantages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68D90-1495-1742-6934-876B809D6FF8}"/>
              </a:ext>
            </a:extLst>
          </p:cNvPr>
          <p:cNvSpPr txBox="1"/>
          <p:nvPr/>
        </p:nvSpPr>
        <p:spPr>
          <a:xfrm>
            <a:off x="774441" y="1894114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Costly to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Cannot cover the entire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Can give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System can be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Works only if the laser beam is physically obstructed.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908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F8195-9911-CDB3-201C-FCCC1400777F}"/>
              </a:ext>
            </a:extLst>
          </p:cNvPr>
          <p:cNvSpPr txBox="1"/>
          <p:nvPr/>
        </p:nvSpPr>
        <p:spPr>
          <a:xfrm>
            <a:off x="3909526" y="2545311"/>
            <a:ext cx="4973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455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F1817-276D-2598-AA32-EB8BDDE81948}"/>
              </a:ext>
            </a:extLst>
          </p:cNvPr>
          <p:cNvSpPr txBox="1"/>
          <p:nvPr/>
        </p:nvSpPr>
        <p:spPr>
          <a:xfrm>
            <a:off x="576943" y="223935"/>
            <a:ext cx="1103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AD4DA-2F7C-2B0E-38FB-9D506CCF1668}"/>
              </a:ext>
            </a:extLst>
          </p:cNvPr>
          <p:cNvSpPr txBox="1"/>
          <p:nvPr/>
        </p:nvSpPr>
        <p:spPr>
          <a:xfrm>
            <a:off x="569167" y="1483567"/>
            <a:ext cx="11075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laser-based security alarm system that uses a laser beam and LDR to detect intrusions.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the laser beam is interrupted, the alarm system is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Commonly used for protecting homes, lockers, and restricted areas.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01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2B2C5-3C5A-2757-F8EB-B36C4CD80BCF}"/>
              </a:ext>
            </a:extLst>
          </p:cNvPr>
          <p:cNvSpPr txBox="1"/>
          <p:nvPr/>
        </p:nvSpPr>
        <p:spPr>
          <a:xfrm>
            <a:off x="821094" y="279918"/>
            <a:ext cx="1111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Components Used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20E67-72EC-68AC-E092-30C56A5D2BF1}"/>
              </a:ext>
            </a:extLst>
          </p:cNvPr>
          <p:cNvSpPr txBox="1"/>
          <p:nvPr/>
        </p:nvSpPr>
        <p:spPr>
          <a:xfrm>
            <a:off x="979714" y="1455576"/>
            <a:ext cx="102730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LDR(Light Dependent Resistor)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LED(Light Emitting Diode)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Laser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PCB(Printed Circuit Board)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0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A4410-9279-D0BE-2E25-5F9F896BE4EF}"/>
              </a:ext>
            </a:extLst>
          </p:cNvPr>
          <p:cNvSpPr txBox="1"/>
          <p:nvPr/>
        </p:nvSpPr>
        <p:spPr>
          <a:xfrm>
            <a:off x="737118" y="317241"/>
            <a:ext cx="11028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LDR(Light Dependent Resistor)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F5CC-D58C-C273-6D17-B5A7E8EE95B3}"/>
              </a:ext>
            </a:extLst>
          </p:cNvPr>
          <p:cNvSpPr txBox="1"/>
          <p:nvPr/>
        </p:nvSpPr>
        <p:spPr>
          <a:xfrm>
            <a:off x="737118" y="1632857"/>
            <a:ext cx="11019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Works as a light sensor in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Resistance decreases when light falls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the laser beam is blocked, resistance increases, triggering the alarm.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679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43962-73F6-7FF3-50B9-138A2C071B52}"/>
              </a:ext>
            </a:extLst>
          </p:cNvPr>
          <p:cNvSpPr txBox="1"/>
          <p:nvPr/>
        </p:nvSpPr>
        <p:spPr>
          <a:xfrm>
            <a:off x="774441" y="289249"/>
            <a:ext cx="10870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LED(Light Emitting Diode)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72815-4735-C557-CFE6-FD9EF7B714DD}"/>
              </a:ext>
            </a:extLst>
          </p:cNvPr>
          <p:cNvSpPr txBox="1"/>
          <p:nvPr/>
        </p:nvSpPr>
        <p:spPr>
          <a:xfrm>
            <a:off x="774441" y="1670180"/>
            <a:ext cx="10870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Emits visible light when electric current passes through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Used for visual indication in this system.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D47E8-E864-FB8B-58A0-2D1A13A59ABB}"/>
              </a:ext>
            </a:extLst>
          </p:cNvPr>
          <p:cNvSpPr txBox="1"/>
          <p:nvPr/>
        </p:nvSpPr>
        <p:spPr>
          <a:xfrm>
            <a:off x="774441" y="3429000"/>
            <a:ext cx="10870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Resistor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38A18-038D-01EE-8041-EEEB5EC98C29}"/>
              </a:ext>
            </a:extLst>
          </p:cNvPr>
          <p:cNvSpPr txBox="1"/>
          <p:nvPr/>
        </p:nvSpPr>
        <p:spPr>
          <a:xfrm>
            <a:off x="774441" y="4777273"/>
            <a:ext cx="10870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Controls the flow of electric current in the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necessary resistance to protect other components.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672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4D176-F0FE-1D60-8C75-C91DB01C36DE}"/>
              </a:ext>
            </a:extLst>
          </p:cNvPr>
          <p:cNvSpPr txBox="1"/>
          <p:nvPr/>
        </p:nvSpPr>
        <p:spPr>
          <a:xfrm>
            <a:off x="727788" y="298580"/>
            <a:ext cx="1077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Buzzer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23B61-6F20-BCC9-7781-4EE48BA73EFA}"/>
              </a:ext>
            </a:extLst>
          </p:cNvPr>
          <p:cNvSpPr txBox="1"/>
          <p:nvPr/>
        </p:nvSpPr>
        <p:spPr>
          <a:xfrm>
            <a:off x="727788" y="1623527"/>
            <a:ext cx="10776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audio signaling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Produces sound when an intrusion is detected.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90418-9B00-161E-1325-4EF208C71273}"/>
              </a:ext>
            </a:extLst>
          </p:cNvPr>
          <p:cNvSpPr txBox="1"/>
          <p:nvPr/>
        </p:nvSpPr>
        <p:spPr>
          <a:xfrm>
            <a:off x="727788" y="3429000"/>
            <a:ext cx="1077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Laser Pointer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0A686-3594-BEC6-655B-C274F2A07A74}"/>
              </a:ext>
            </a:extLst>
          </p:cNvPr>
          <p:cNvSpPr txBox="1"/>
          <p:nvPr/>
        </p:nvSpPr>
        <p:spPr>
          <a:xfrm>
            <a:off x="727788" y="4814596"/>
            <a:ext cx="10776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a continuous laser beam.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Acts as the main source of light for the LDR.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55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4C1F7-FCAE-27FA-53F8-1B3FF23E7EDC}"/>
              </a:ext>
            </a:extLst>
          </p:cNvPr>
          <p:cNvSpPr txBox="1"/>
          <p:nvPr/>
        </p:nvSpPr>
        <p:spPr>
          <a:xfrm>
            <a:off x="765110" y="391886"/>
            <a:ext cx="1073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Battery &amp; PCB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48EDB-CDC9-4543-D8C0-5713100C3B37}"/>
              </a:ext>
            </a:extLst>
          </p:cNvPr>
          <p:cNvSpPr txBox="1"/>
          <p:nvPr/>
        </p:nvSpPr>
        <p:spPr>
          <a:xfrm>
            <a:off x="765110" y="1912776"/>
            <a:ext cx="10739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Battery : Powers the entire circuit.</a:t>
            </a:r>
          </a:p>
          <a:p>
            <a:r>
              <a:rPr lang="en-US" sz="3200" dirty="0"/>
              <a:t>PCB : Supports and connects all electronic components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0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FE88E-86E0-5597-D6BB-F014EB9B9EB2}"/>
              </a:ext>
            </a:extLst>
          </p:cNvPr>
          <p:cNvSpPr txBox="1"/>
          <p:nvPr/>
        </p:nvSpPr>
        <p:spPr>
          <a:xfrm>
            <a:off x="727788" y="429208"/>
            <a:ext cx="10916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Methodology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232C0-9199-AE95-817E-430909B33876}"/>
              </a:ext>
            </a:extLst>
          </p:cNvPr>
          <p:cNvSpPr txBox="1"/>
          <p:nvPr/>
        </p:nvSpPr>
        <p:spPr>
          <a:xfrm>
            <a:off x="727788" y="1838131"/>
            <a:ext cx="10916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laser beam continuously falls on the LDR.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an object interrupts the laser beam, the LDR detects the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change triggers the buzzer, which produces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alarm alerts about the intrusion.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313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7FA03-3716-249D-4504-07A219B7769D}"/>
              </a:ext>
            </a:extLst>
          </p:cNvPr>
          <p:cNvSpPr txBox="1"/>
          <p:nvPr/>
        </p:nvSpPr>
        <p:spPr>
          <a:xfrm>
            <a:off x="606490" y="438539"/>
            <a:ext cx="1115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Advantages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4E327-8605-7AD4-8073-3D5FB8C41988}"/>
              </a:ext>
            </a:extLst>
          </p:cNvPr>
          <p:cNvSpPr txBox="1"/>
          <p:nvPr/>
        </p:nvSpPr>
        <p:spPr>
          <a:xfrm>
            <a:off x="606490" y="1884784"/>
            <a:ext cx="11150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Simple to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be used indoors and outdoors.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Useful for swimming pools, garages, offices, and lockers.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monitor pets and babies for safety.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55927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334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Laser Security Alarm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Sampgaon</dc:creator>
  <cp:lastModifiedBy>Prajwal Sampgaon</cp:lastModifiedBy>
  <cp:revision>1</cp:revision>
  <dcterms:created xsi:type="dcterms:W3CDTF">2025-06-24T12:29:15Z</dcterms:created>
  <dcterms:modified xsi:type="dcterms:W3CDTF">2025-06-24T12:51:21Z</dcterms:modified>
</cp:coreProperties>
</file>