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6" r:id="rId9"/>
    <p:sldId id="267" r:id="rId10"/>
    <p:sldId id="262" r:id="rId11"/>
    <p:sldId id="263"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p:cViewPr varScale="1">
        <p:scale>
          <a:sx n="81" d="100"/>
          <a:sy n="81" d="100"/>
        </p:scale>
        <p:origin x="1493"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F2D9D54-0C82-4175-883F-8263CE9BCDC7}"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2D9D54-0C82-4175-883F-8263CE9BCD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2D9D54-0C82-4175-883F-8263CE9BCDC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2D9D54-0C82-4175-883F-8263CE9BCDC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2D9D54-0C82-4175-883F-8263CE9BCDC7}"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2D9D54-0C82-4175-883F-8263CE9BCDC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2D9D54-0C82-4175-883F-8263CE9BCDC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2D9D54-0C82-4175-883F-8263CE9BCD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2D9D54-0C82-4175-883F-8263CE9BCDC7}"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2D9D54-0C82-4175-883F-8263CE9BCD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DB34D08-5058-48ED-A4F8-B548B1527734}"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2D9D54-0C82-4175-883F-8263CE9BCDC7}"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DB34D08-5058-48ED-A4F8-B548B1527734}" type="datetimeFigureOut">
              <a:rPr lang="en-US" smtClean="0"/>
              <a:pPr/>
              <a:t>5/4/2020</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F2D9D54-0C82-4175-883F-8263CE9BCDC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39647"/>
            <a:ext cx="7772400" cy="897465"/>
          </a:xfrm>
        </p:spPr>
        <p:txBody>
          <a:bodyPr>
            <a:normAutofit/>
          </a:bodyPr>
          <a:lstStyle/>
          <a:p>
            <a:r>
              <a:rPr lang="en-US" sz="2400" dirty="0">
                <a:latin typeface="Times New Roman" pitchFamily="18" charset="0"/>
                <a:cs typeface="Times New Roman" pitchFamily="18" charset="0"/>
              </a:rPr>
              <a:t>      </a:t>
            </a:r>
            <a:r>
              <a:rPr lang="en-US" sz="2800" dirty="0">
                <a:latin typeface="Times New Roman" pitchFamily="18" charset="0"/>
                <a:cs typeface="Times New Roman" pitchFamily="18" charset="0"/>
              </a:rPr>
              <a:t>INTERNSHIP PRESENTATION</a:t>
            </a:r>
          </a:p>
        </p:txBody>
      </p:sp>
      <p:sp>
        <p:nvSpPr>
          <p:cNvPr id="4" name="Rectangle 3">
            <a:extLst>
              <a:ext uri="{FF2B5EF4-FFF2-40B4-BE49-F238E27FC236}">
                <a16:creationId xmlns:a16="http://schemas.microsoft.com/office/drawing/2014/main" id="{4DCEE9E4-26AC-479B-9815-5DA98FF26229}"/>
              </a:ext>
            </a:extLst>
          </p:cNvPr>
          <p:cNvSpPr/>
          <p:nvPr/>
        </p:nvSpPr>
        <p:spPr>
          <a:xfrm>
            <a:off x="685800" y="188640"/>
            <a:ext cx="7772400" cy="923330"/>
          </a:xfrm>
          <a:prstGeom prst="rect">
            <a:avLst/>
          </a:prstGeom>
        </p:spPr>
        <p:txBody>
          <a:bodyPr wrap="square">
            <a:spAutoFit/>
          </a:bodyPr>
          <a:lstStyle/>
          <a:p>
            <a:pPr algn="ctr">
              <a:spcAft>
                <a:spcPts val="0"/>
              </a:spcAft>
            </a:pPr>
            <a:r>
              <a:rPr lang="en-US" b="1" dirty="0">
                <a:solidFill>
                  <a:srgbClr val="C00000"/>
                </a:solidFill>
                <a:latin typeface="Times New Roman" panose="02020603050405020304" pitchFamily="18" charset="0"/>
                <a:ea typeface="Times New Roman" panose="02020603050405020304" pitchFamily="18" charset="0"/>
              </a:rPr>
              <a:t>K. L. E. Dr. M. S. SHESHGIRI COLLEGE OF ENGINEERING AND TECHNOLOGY,</a:t>
            </a:r>
            <a:endParaRPr lang="en-US" sz="1400" dirty="0">
              <a:latin typeface="Times New Roman" panose="02020603050405020304" pitchFamily="18" charset="0"/>
              <a:ea typeface="Times New Roman" panose="02020603050405020304" pitchFamily="18" charset="0"/>
            </a:endParaRPr>
          </a:p>
          <a:p>
            <a:pPr algn="ctr">
              <a:spcAft>
                <a:spcPts val="0"/>
              </a:spcAft>
            </a:pPr>
            <a:r>
              <a:rPr lang="en-US" b="1" dirty="0">
                <a:solidFill>
                  <a:srgbClr val="C00000"/>
                </a:solidFill>
                <a:latin typeface="Times New Roman" panose="02020603050405020304" pitchFamily="18" charset="0"/>
                <a:ea typeface="Times New Roman" panose="02020603050405020304" pitchFamily="18" charset="0"/>
              </a:rPr>
              <a:t>BELGAUM – 590008.</a:t>
            </a:r>
            <a:endParaRPr lang="en-US" sz="14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75F41A9-B9FF-4CB5-B1D6-5D8AE5EE2D69}"/>
              </a:ext>
            </a:extLst>
          </p:cNvPr>
          <p:cNvPicPr>
            <a:picLocks noChangeAspect="1"/>
          </p:cNvPicPr>
          <p:nvPr/>
        </p:nvPicPr>
        <p:blipFill>
          <a:blip r:embed="rId2"/>
          <a:stretch>
            <a:fillRect/>
          </a:stretch>
        </p:blipFill>
        <p:spPr>
          <a:xfrm>
            <a:off x="3788596" y="1343788"/>
            <a:ext cx="1566808" cy="1530229"/>
          </a:xfrm>
          <a:prstGeom prst="rect">
            <a:avLst/>
          </a:prstGeom>
        </p:spPr>
      </p:pic>
      <p:sp>
        <p:nvSpPr>
          <p:cNvPr id="7" name="Rectangle 6">
            <a:extLst>
              <a:ext uri="{FF2B5EF4-FFF2-40B4-BE49-F238E27FC236}">
                <a16:creationId xmlns:a16="http://schemas.microsoft.com/office/drawing/2014/main" id="{E47971EE-B6FD-4465-902C-B72325BA24A9}"/>
              </a:ext>
            </a:extLst>
          </p:cNvPr>
          <p:cNvSpPr/>
          <p:nvPr/>
        </p:nvSpPr>
        <p:spPr>
          <a:xfrm>
            <a:off x="685800" y="3105835"/>
            <a:ext cx="7772400" cy="646331"/>
          </a:xfrm>
          <a:prstGeom prst="rect">
            <a:avLst/>
          </a:prstGeom>
        </p:spPr>
        <p:txBody>
          <a:bodyPr wrap="square">
            <a:spAutoFit/>
          </a:bodyPr>
          <a:lstStyle/>
          <a:p>
            <a:pPr algn="ctr">
              <a:spcAft>
                <a:spcPts val="0"/>
              </a:spcAft>
            </a:pPr>
            <a:r>
              <a:rPr lang="en-US" b="1" dirty="0">
                <a:solidFill>
                  <a:srgbClr val="C00000"/>
                </a:solidFill>
                <a:latin typeface="Times New Roman" panose="02020603050405020304" pitchFamily="18" charset="0"/>
                <a:ea typeface="Adobe Fan Heiti Std B"/>
              </a:rPr>
              <a:t>DEPARTMENT OF ELECTRONICS AND COMMUNICATION ENGINEERING</a:t>
            </a:r>
            <a:endParaRPr lang="en-US" sz="14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0DFAFCF-9D00-4633-9AAF-ED78B750CE28}"/>
              </a:ext>
            </a:extLst>
          </p:cNvPr>
          <p:cNvSpPr txBox="1"/>
          <p:nvPr/>
        </p:nvSpPr>
        <p:spPr>
          <a:xfrm>
            <a:off x="1259632" y="5085184"/>
            <a:ext cx="4032448" cy="615553"/>
          </a:xfrm>
          <a:prstGeom prst="rect">
            <a:avLst/>
          </a:prstGeom>
          <a:noFill/>
        </p:spPr>
        <p:txBody>
          <a:bodyPr wrap="square" rtlCol="0">
            <a:spAutoFit/>
          </a:bodyPr>
          <a:lstStyle/>
          <a:p>
            <a:r>
              <a:rPr lang="en-IN" dirty="0">
                <a:latin typeface="Times New Roman" pitchFamily="18" charset="0"/>
                <a:cs typeface="Times New Roman" pitchFamily="18" charset="0"/>
              </a:rPr>
              <a:t>Name: Prajwal </a:t>
            </a:r>
            <a:r>
              <a:rPr lang="en-IN" dirty="0" err="1">
                <a:latin typeface="Times New Roman" pitchFamily="18" charset="0"/>
                <a:cs typeface="Times New Roman" pitchFamily="18" charset="0"/>
              </a:rPr>
              <a:t>Sampgaon</a:t>
            </a:r>
            <a:endParaRPr lang="en-IN" dirty="0">
              <a:latin typeface="Times New Roman" pitchFamily="18" charset="0"/>
              <a:cs typeface="Times New Roman" pitchFamily="18" charset="0"/>
            </a:endParaRPr>
          </a:p>
          <a:p>
            <a:r>
              <a:rPr lang="en-IN" sz="1600" dirty="0">
                <a:latin typeface="Times New Roman" pitchFamily="18" charset="0"/>
                <a:cs typeface="Times New Roman" pitchFamily="18" charset="0"/>
              </a:rPr>
              <a:t>USN: 2KL16EC050</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Experiences:</a:t>
            </a:r>
            <a:endParaRPr lang="en-US" sz="3600"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1400" b="1" dirty="0">
                <a:latin typeface="Times New Roman" pitchFamily="18" charset="0"/>
                <a:cs typeface="Times New Roman" pitchFamily="18" charset="0"/>
              </a:rPr>
              <a:t>Technical outcomes of Internship</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lvl="0"/>
            <a:r>
              <a:rPr lang="en-IN" sz="1400" dirty="0">
                <a:latin typeface="Times New Roman" pitchFamily="18" charset="0"/>
                <a:cs typeface="Times New Roman" pitchFamily="18" charset="0"/>
              </a:rPr>
              <a:t>Industrial exposure</a:t>
            </a:r>
          </a:p>
          <a:p>
            <a:pPr lvl="0"/>
            <a:r>
              <a:rPr lang="en-IN" sz="1400" dirty="0">
                <a:latin typeface="Times New Roman" pitchFamily="18" charset="0"/>
                <a:cs typeface="Times New Roman" pitchFamily="18" charset="0"/>
              </a:rPr>
              <a:t>Basic knowledge of  IOT</a:t>
            </a:r>
          </a:p>
          <a:p>
            <a:pPr lvl="0"/>
            <a:r>
              <a:rPr lang="en-IN" sz="1400" dirty="0">
                <a:latin typeface="Times New Roman" pitchFamily="18" charset="0"/>
                <a:cs typeface="Times New Roman" pitchFamily="18" charset="0"/>
              </a:rPr>
              <a:t>Practical knowledge of various components and processes</a:t>
            </a:r>
          </a:p>
          <a:p>
            <a:pPr lvl="0"/>
            <a:r>
              <a:rPr lang="en-IN" sz="1400" dirty="0">
                <a:latin typeface="Times New Roman" pitchFamily="18" charset="0"/>
                <a:cs typeface="Times New Roman" pitchFamily="18" charset="0"/>
              </a:rPr>
              <a:t>Learnt the design of components depending on the requirements of the input and outputs</a:t>
            </a:r>
          </a:p>
          <a:p>
            <a:pPr lvl="0"/>
            <a:r>
              <a:rPr lang="en-IN" sz="1400" dirty="0">
                <a:latin typeface="Times New Roman" pitchFamily="18" charset="0"/>
                <a:cs typeface="Times New Roman" pitchFamily="18" charset="0"/>
              </a:rPr>
              <a:t>Understanding the industrial standard used in designing</a:t>
            </a:r>
          </a:p>
          <a:p>
            <a:pPr lvl="0"/>
            <a:r>
              <a:rPr lang="en-IN" sz="1400" dirty="0">
                <a:latin typeface="Times New Roman" pitchFamily="18" charset="0"/>
                <a:cs typeface="Times New Roman" pitchFamily="18" charset="0"/>
              </a:rPr>
              <a:t>Programming the IC in embedded C language and burning the program and checking the output on the hardware's connected. </a:t>
            </a:r>
          </a:p>
          <a:p>
            <a:pPr marL="0" lvl="0" indent="0">
              <a:buNone/>
            </a:pPr>
            <a:endParaRPr lang="en-IN" sz="1400" dirty="0">
              <a:latin typeface="Times New Roman" pitchFamily="18" charset="0"/>
              <a:cs typeface="Times New Roman" pitchFamily="18" charset="0"/>
            </a:endParaRPr>
          </a:p>
          <a:p>
            <a:pPr>
              <a:buFont typeface="Wingdings" pitchFamily="2" charset="2"/>
              <a:buChar char="Ø"/>
            </a:pPr>
            <a:r>
              <a:rPr lang="en-IN" sz="1400" b="1" dirty="0">
                <a:latin typeface="Times New Roman" pitchFamily="18" charset="0"/>
                <a:cs typeface="Times New Roman" pitchFamily="18" charset="0"/>
              </a:rPr>
              <a:t>Non-technical outcomes of Internship:</a:t>
            </a:r>
            <a:endParaRPr lang="en-IN" sz="1400" dirty="0">
              <a:latin typeface="Times New Roman" pitchFamily="18" charset="0"/>
              <a:cs typeface="Times New Roman" pitchFamily="18" charset="0"/>
            </a:endParaRPr>
          </a:p>
          <a:p>
            <a:pPr lvl="0"/>
            <a:r>
              <a:rPr lang="en-IN" sz="1400" dirty="0">
                <a:latin typeface="Times New Roman" pitchFamily="18" charset="0"/>
                <a:cs typeface="Times New Roman" pitchFamily="18" charset="0"/>
              </a:rPr>
              <a:t>Time management</a:t>
            </a:r>
          </a:p>
          <a:p>
            <a:pPr lvl="0"/>
            <a:r>
              <a:rPr lang="en-IN" sz="1400" dirty="0">
                <a:latin typeface="Times New Roman" pitchFamily="18" charset="0"/>
                <a:cs typeface="Times New Roman" pitchFamily="18" charset="0"/>
              </a:rPr>
              <a:t>Resource utilization skills</a:t>
            </a:r>
          </a:p>
          <a:p>
            <a:pPr lvl="0"/>
            <a:r>
              <a:rPr lang="en-IN" sz="1400" dirty="0">
                <a:latin typeface="Times New Roman" pitchFamily="18" charset="0"/>
                <a:cs typeface="Times New Roman" pitchFamily="18" charset="0"/>
              </a:rPr>
              <a:t>Professional  Communication skills</a:t>
            </a:r>
          </a:p>
          <a:p>
            <a:pPr lvl="0"/>
            <a:r>
              <a:rPr lang="en-IN" sz="1400" dirty="0">
                <a:latin typeface="Times New Roman" pitchFamily="18" charset="0"/>
                <a:cs typeface="Times New Roman" pitchFamily="18" charset="0"/>
              </a:rPr>
              <a:t>How to approach the senior guides and other employees of the company</a:t>
            </a:r>
          </a:p>
          <a:p>
            <a:pPr lvl="0"/>
            <a:r>
              <a:rPr lang="en-IN" sz="1400" dirty="0">
                <a:latin typeface="Times New Roman" pitchFamily="18" charset="0"/>
                <a:cs typeface="Times New Roman" pitchFamily="18" charset="0"/>
              </a:rPr>
              <a:t>Discipline in terms of making reports as well as submitting any proposals to higher authorities</a:t>
            </a:r>
          </a:p>
          <a:p>
            <a:pPr lvl="0"/>
            <a:r>
              <a:rPr lang="en-IN" sz="1400" dirty="0">
                <a:latin typeface="Times New Roman" pitchFamily="18" charset="0"/>
                <a:cs typeface="Times New Roman" pitchFamily="18" charset="0"/>
              </a:rPr>
              <a:t>Company etiquettes</a:t>
            </a:r>
          </a:p>
          <a:p>
            <a:pPr lvl="0"/>
            <a:r>
              <a:rPr lang="en-IN" sz="1400" dirty="0">
                <a:latin typeface="Times New Roman" pitchFamily="18" charset="0"/>
                <a:cs typeface="Times New Roman" pitchFamily="18" charset="0"/>
              </a:rPr>
              <a:t>Email etiquette</a:t>
            </a:r>
          </a:p>
          <a:p>
            <a:pPr marL="0" indent="0">
              <a:buNone/>
            </a:pPr>
            <a:endParaRPr lang="en-US" sz="1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dirty="0"/>
              <a:t>Conclusion:</a:t>
            </a:r>
            <a:endParaRPr lang="en-US" sz="2800" dirty="0"/>
          </a:p>
        </p:txBody>
      </p:sp>
      <p:sp>
        <p:nvSpPr>
          <p:cNvPr id="3" name="Content Placeholder 2"/>
          <p:cNvSpPr>
            <a:spLocks noGrp="1"/>
          </p:cNvSpPr>
          <p:nvPr>
            <p:ph idx="1"/>
          </p:nvPr>
        </p:nvSpPr>
        <p:spPr/>
        <p:txBody>
          <a:bodyPr>
            <a:normAutofit fontScale="55000" lnSpcReduction="20000"/>
          </a:bodyPr>
          <a:lstStyle/>
          <a:p>
            <a:pPr>
              <a:buNone/>
            </a:pPr>
            <a:endParaRPr lang="en-IN" dirty="0"/>
          </a:p>
          <a:p>
            <a:pPr>
              <a:buNone/>
            </a:pPr>
            <a:endParaRPr lang="en-IN" dirty="0"/>
          </a:p>
          <a:p>
            <a:pPr algn="just"/>
            <a:r>
              <a:rPr lang="en-IN" sz="2500" dirty="0">
                <a:latin typeface="Times New Roman" pitchFamily="18" charset="0"/>
                <a:cs typeface="Times New Roman" pitchFamily="18" charset="0"/>
              </a:rPr>
              <a:t>This internship helped us to improve our basic knowledge in the fields of electronics and in the field of  IOT systems.</a:t>
            </a:r>
          </a:p>
          <a:p>
            <a:pPr algn="just"/>
            <a:endParaRPr lang="en-IN" sz="2500" dirty="0">
              <a:latin typeface="Times New Roman" pitchFamily="18" charset="0"/>
              <a:cs typeface="Times New Roman" pitchFamily="18" charset="0"/>
            </a:endParaRPr>
          </a:p>
          <a:p>
            <a:pPr algn="just"/>
            <a:r>
              <a:rPr lang="en-IN" sz="2500" dirty="0">
                <a:latin typeface="Times New Roman" pitchFamily="18" charset="0"/>
                <a:cs typeface="Times New Roman" pitchFamily="18" charset="0"/>
              </a:rPr>
              <a:t> We were very well guided and mentored by our guides in all our difficulties during the internship.</a:t>
            </a:r>
          </a:p>
          <a:p>
            <a:pPr algn="just"/>
            <a:endParaRPr lang="en-IN" sz="2500" dirty="0">
              <a:latin typeface="Times New Roman" pitchFamily="18" charset="0"/>
              <a:cs typeface="Times New Roman" pitchFamily="18" charset="0"/>
            </a:endParaRPr>
          </a:p>
          <a:p>
            <a:pPr algn="just"/>
            <a:r>
              <a:rPr lang="en-IN" sz="2500" dirty="0">
                <a:latin typeface="Times New Roman" pitchFamily="18" charset="0"/>
                <a:cs typeface="Times New Roman" pitchFamily="18" charset="0"/>
              </a:rPr>
              <a:t> We learnt different procedures involved in building a device or any equipment. As we worked on IOT and python we had to professionally carry out the designing and developing process in the  appropriate step by step manner.</a:t>
            </a:r>
          </a:p>
          <a:p>
            <a:pPr marL="0" indent="0" algn="just">
              <a:buNone/>
            </a:pPr>
            <a:endParaRPr lang="en-IN" sz="2500" dirty="0">
              <a:latin typeface="Times New Roman" pitchFamily="18" charset="0"/>
              <a:cs typeface="Times New Roman" pitchFamily="18" charset="0"/>
            </a:endParaRPr>
          </a:p>
          <a:p>
            <a:pPr algn="just"/>
            <a:r>
              <a:rPr lang="en-IN" sz="2500" dirty="0">
                <a:latin typeface="Times New Roman" pitchFamily="18" charset="0"/>
                <a:cs typeface="Times New Roman" pitchFamily="18" charset="0"/>
              </a:rPr>
              <a:t>We also learnt how to work in a team . How to deal the issues in a professional manner . This internship helped us grow personally as a professionals . We found it very helpful in developing soft skills .  </a:t>
            </a:r>
          </a:p>
          <a:p>
            <a:pPr algn="just">
              <a:buNone/>
            </a:pPr>
            <a:endParaRPr lang="en-IN" sz="2500" dirty="0">
              <a:latin typeface="Times New Roman" pitchFamily="18" charset="0"/>
              <a:cs typeface="Times New Roman" pitchFamily="18" charset="0"/>
            </a:endParaRPr>
          </a:p>
          <a:p>
            <a:pPr>
              <a:buNone/>
            </a:pPr>
            <a:endParaRPr lang="en-IN" sz="2500" dirty="0">
              <a:latin typeface="Times New Roman" pitchFamily="18" charset="0"/>
              <a:cs typeface="Times New Roman" pitchFamily="18" charset="0"/>
            </a:endParaRPr>
          </a:p>
          <a:p>
            <a:pPr>
              <a:buNone/>
            </a:pPr>
            <a:endParaRPr lang="en-IN" dirty="0"/>
          </a:p>
          <a:p>
            <a:pPr>
              <a:buNone/>
            </a:pPr>
            <a:endParaRPr lang="en-IN" dirty="0"/>
          </a:p>
          <a:p>
            <a:pPr>
              <a:buNone/>
            </a:pPr>
            <a:r>
              <a:rPr lang="en-IN" dirty="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7AE4C7-E0EC-4E25-A58C-41CA012CFF40}"/>
              </a:ext>
            </a:extLst>
          </p:cNvPr>
          <p:cNvSpPr txBox="1"/>
          <p:nvPr/>
        </p:nvSpPr>
        <p:spPr>
          <a:xfrm>
            <a:off x="2411760" y="2060848"/>
            <a:ext cx="5760640" cy="923330"/>
          </a:xfrm>
          <a:prstGeom prst="rect">
            <a:avLst/>
          </a:prstGeom>
          <a:noFill/>
        </p:spPr>
        <p:txBody>
          <a:bodyPr wrap="square" rtlCol="0">
            <a:spAutoFit/>
          </a:bodyPr>
          <a:lstStyle/>
          <a:p>
            <a:r>
              <a:rPr lang="en-US" sz="5400" b="1" dirty="0"/>
              <a:t>THANK YOU</a:t>
            </a:r>
            <a:endParaRPr lang="en-IN" sz="5400" b="1" dirty="0"/>
          </a:p>
        </p:txBody>
      </p:sp>
    </p:spTree>
    <p:extLst>
      <p:ext uri="{BB962C8B-B14F-4D97-AF65-F5344CB8AC3E}">
        <p14:creationId xmlns:p14="http://schemas.microsoft.com/office/powerpoint/2010/main" val="214057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554683"/>
          </a:xfrm>
        </p:spPr>
        <p:txBody>
          <a:bodyPr>
            <a:normAutofit/>
          </a:bodyPr>
          <a:lstStyle/>
          <a:p>
            <a:pPr>
              <a:buNone/>
            </a:pPr>
            <a:r>
              <a:rPr lang="en-IN" sz="2000" dirty="0">
                <a:latin typeface="Times New Roman" pitchFamily="18" charset="0"/>
                <a:cs typeface="Times New Roman" pitchFamily="18" charset="0"/>
              </a:rPr>
              <a:t>      Company Name: </a:t>
            </a:r>
            <a:r>
              <a:rPr lang="en-IN" sz="1600" dirty="0">
                <a:latin typeface="Times New Roman" pitchFamily="18" charset="0"/>
                <a:cs typeface="Times New Roman" pitchFamily="18" charset="0"/>
              </a:rPr>
              <a:t>Advanced Technology for Smarter &amp; Secured life(ATSSL)</a:t>
            </a:r>
            <a:endParaRPr lang="en-IN" sz="28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       Address:</a:t>
            </a:r>
            <a:r>
              <a:rPr lang="en-IN" sz="2800" dirty="0">
                <a:latin typeface="Times New Roman" pitchFamily="18" charset="0"/>
                <a:cs typeface="Times New Roman" pitchFamily="18" charset="0"/>
              </a:rPr>
              <a:t>  </a:t>
            </a:r>
            <a:r>
              <a:rPr lang="en-IN" sz="1600" dirty="0">
                <a:latin typeface="Times New Roman" pitchFamily="18" charset="0"/>
                <a:cs typeface="Times New Roman" pitchFamily="18" charset="0"/>
              </a:rPr>
              <a:t>Regd.office:Plot No.1213,sector No.6/1,Shri Nagar,</a:t>
            </a:r>
          </a:p>
          <a:p>
            <a:pPr>
              <a:buNone/>
            </a:pP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Belagavi,Karnataka</a:t>
            </a:r>
            <a:endParaRPr lang="en-IN"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www.atssl.in</a:t>
            </a:r>
            <a:endParaRPr lang="en-IN" sz="2800" dirty="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      Company Guide: </a:t>
            </a:r>
            <a:r>
              <a:rPr lang="en-IN" sz="1600" dirty="0">
                <a:latin typeface="Times New Roman" pitchFamily="18" charset="0"/>
                <a:cs typeface="Times New Roman" pitchFamily="18" charset="0"/>
              </a:rPr>
              <a:t> Shivanand Chougla</a:t>
            </a:r>
            <a:endParaRPr lang="en-IN" sz="28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      Contact Number:  </a:t>
            </a:r>
            <a:r>
              <a:rPr lang="en-IN" sz="1600" dirty="0">
                <a:latin typeface="Times New Roman" pitchFamily="18" charset="0"/>
                <a:cs typeface="Times New Roman" pitchFamily="18" charset="0"/>
              </a:rPr>
              <a:t>9742967704</a:t>
            </a:r>
            <a:endParaRPr lang="en-IN" sz="2400" dirty="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      Internship Guide: </a:t>
            </a:r>
            <a:r>
              <a:rPr lang="en-IN" sz="1600" dirty="0">
                <a:latin typeface="Times New Roman" pitchFamily="18" charset="0"/>
                <a:cs typeface="Times New Roman" pitchFamily="18" charset="0"/>
              </a:rPr>
              <a:t>Prof. </a:t>
            </a:r>
            <a:r>
              <a:rPr lang="en-IN" sz="1600" dirty="0" err="1">
                <a:latin typeface="Times New Roman" pitchFamily="18" charset="0"/>
                <a:cs typeface="Times New Roman" pitchFamily="18" charset="0"/>
              </a:rPr>
              <a:t>Rudrappa.B.Gujanatti</a:t>
            </a:r>
            <a:endParaRPr lang="en-IN"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000" dirty="0">
                <a:latin typeface="Times New Roman" pitchFamily="18" charset="0"/>
                <a:cs typeface="Times New Roman" pitchFamily="18" charset="0"/>
              </a:rPr>
              <a:t>Details of Company/ Organisation</a:t>
            </a:r>
          </a:p>
          <a:p>
            <a:pPr marL="514350" indent="-514350">
              <a:buFont typeface="+mj-lt"/>
              <a:buAutoNum type="arabicPeriod"/>
            </a:pPr>
            <a:endParaRPr lang="en-IN" sz="2000" dirty="0">
              <a:latin typeface="Times New Roman" pitchFamily="18" charset="0"/>
              <a:cs typeface="Times New Roman" pitchFamily="18" charset="0"/>
            </a:endParaRPr>
          </a:p>
          <a:p>
            <a:pPr marL="514350" indent="-514350">
              <a:buFont typeface="+mj-lt"/>
              <a:buAutoNum type="arabicPeriod"/>
            </a:pPr>
            <a:r>
              <a:rPr lang="en-IN" sz="2000" dirty="0">
                <a:latin typeface="Times New Roman" pitchFamily="18" charset="0"/>
                <a:cs typeface="Times New Roman" pitchFamily="18" charset="0"/>
              </a:rPr>
              <a:t>About the Departments</a:t>
            </a:r>
          </a:p>
          <a:p>
            <a:pPr marL="514350" indent="-514350">
              <a:buFont typeface="+mj-lt"/>
              <a:buAutoNum type="arabicPeriod"/>
            </a:pPr>
            <a:endParaRPr lang="en-IN" sz="2000" dirty="0">
              <a:latin typeface="Times New Roman" pitchFamily="18" charset="0"/>
              <a:cs typeface="Times New Roman" pitchFamily="18" charset="0"/>
            </a:endParaRPr>
          </a:p>
          <a:p>
            <a:pPr marL="514350" indent="-514350">
              <a:buFont typeface="+mj-lt"/>
              <a:buAutoNum type="arabicPeriod"/>
            </a:pPr>
            <a:r>
              <a:rPr lang="en-IN" sz="2000" dirty="0">
                <a:latin typeface="Times New Roman" pitchFamily="18" charset="0"/>
                <a:cs typeface="Times New Roman" pitchFamily="18" charset="0"/>
              </a:rPr>
              <a:t>Internship Objectives</a:t>
            </a:r>
          </a:p>
          <a:p>
            <a:pPr marL="514350" indent="-514350">
              <a:buFont typeface="+mj-lt"/>
              <a:buAutoNum type="arabicPeriod"/>
            </a:pPr>
            <a:endParaRPr lang="en-IN" sz="2000" dirty="0">
              <a:latin typeface="Times New Roman" pitchFamily="18" charset="0"/>
              <a:cs typeface="Times New Roman" pitchFamily="18" charset="0"/>
            </a:endParaRPr>
          </a:p>
          <a:p>
            <a:pPr marL="514350" indent="-514350">
              <a:buFont typeface="+mj-lt"/>
              <a:buAutoNum type="arabicPeriod"/>
            </a:pPr>
            <a:r>
              <a:rPr lang="en-IN" sz="2000" dirty="0">
                <a:latin typeface="Times New Roman" pitchFamily="18" charset="0"/>
                <a:cs typeface="Times New Roman" pitchFamily="18" charset="0"/>
              </a:rPr>
              <a:t>Tasks Preformed</a:t>
            </a:r>
          </a:p>
          <a:p>
            <a:pPr marL="514350" indent="-514350">
              <a:buFont typeface="+mj-lt"/>
              <a:buAutoNum type="arabicPeriod"/>
            </a:pPr>
            <a:endParaRPr lang="en-IN" sz="2000" dirty="0">
              <a:latin typeface="Times New Roman" pitchFamily="18" charset="0"/>
              <a:cs typeface="Times New Roman" pitchFamily="18" charset="0"/>
            </a:endParaRPr>
          </a:p>
          <a:p>
            <a:pPr marL="514350" indent="-514350">
              <a:buFont typeface="+mj-lt"/>
              <a:buAutoNum type="arabicPeriod"/>
            </a:pPr>
            <a:r>
              <a:rPr lang="en-IN" sz="2000" dirty="0">
                <a:latin typeface="Times New Roman" pitchFamily="18" charset="0"/>
                <a:cs typeface="Times New Roman" pitchFamily="18" charset="0"/>
              </a:rPr>
              <a:t>Reflection Notes</a:t>
            </a:r>
          </a:p>
          <a:p>
            <a:pPr marL="514350" indent="-514350">
              <a:buFont typeface="+mj-lt"/>
              <a:buAutoNum type="arabicPeriod"/>
            </a:pPr>
            <a:endParaRPr lang="en-IN" sz="2000" dirty="0">
              <a:latin typeface="Times New Roman" pitchFamily="18" charset="0"/>
              <a:cs typeface="Times New Roman" pitchFamily="18" charset="0"/>
            </a:endParaRPr>
          </a:p>
          <a:p>
            <a:pPr marL="514350" indent="-514350">
              <a:buFont typeface="+mj-lt"/>
              <a:buAutoNum type="arabicPeriod"/>
            </a:pPr>
            <a:r>
              <a:rPr lang="en-IN" sz="2000" dirty="0">
                <a:latin typeface="Times New Roman" pitchFamily="18" charset="0"/>
                <a:cs typeface="Times New Roman" pitchFamily="18" charset="0"/>
              </a:rPr>
              <a:t>Conclusion</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latin typeface="Times New Roman" pitchFamily="18" charset="0"/>
                <a:cs typeface="Times New Roman" pitchFamily="18" charset="0"/>
              </a:rPr>
              <a:t>About Company:</a:t>
            </a:r>
            <a:endParaRPr lang="en-US" sz="3600" dirty="0"/>
          </a:p>
        </p:txBody>
      </p:sp>
      <p:sp>
        <p:nvSpPr>
          <p:cNvPr id="3" name="Content Placeholder 2"/>
          <p:cNvSpPr>
            <a:spLocks noGrp="1"/>
          </p:cNvSpPr>
          <p:nvPr>
            <p:ph idx="1"/>
          </p:nvPr>
        </p:nvSpPr>
        <p:spPr/>
        <p:txBody>
          <a:bodyPr>
            <a:normAutofit/>
          </a:bodyPr>
          <a:lstStyle/>
          <a:p>
            <a:pPr marL="0" indent="0" algn="just">
              <a:buNone/>
            </a:pPr>
            <a:r>
              <a:rPr lang="en-IN" sz="1600" b="1" dirty="0"/>
              <a:t>        ADVANCED TECHNOLOGY FOR SMARTER &amp; SECURE LIFE(ATSSL)” Belagavi</a:t>
            </a:r>
            <a:endParaRPr lang="en-IN" sz="1600" dirty="0"/>
          </a:p>
          <a:p>
            <a:pPr marL="0" indent="0" algn="just">
              <a:buNone/>
            </a:pPr>
            <a:r>
              <a:rPr lang="en-IN" sz="1600" dirty="0"/>
              <a:t>                 The company called  Advanced Technology for Smarter &amp; secure life; Its main vision is to be a leader in Research and Development in the field of Artificial Intelligence, Internet of Things and Cyber Security.</a:t>
            </a:r>
          </a:p>
          <a:p>
            <a:pPr marL="0" indent="0" algn="just">
              <a:buNone/>
            </a:pPr>
            <a:br>
              <a:rPr lang="en-IN" sz="1600" dirty="0"/>
            </a:br>
            <a:r>
              <a:rPr lang="en-IN" sz="1600" dirty="0"/>
              <a:t>       </a:t>
            </a:r>
            <a:r>
              <a:rPr lang="en-IN" sz="1600" b="1" dirty="0"/>
              <a:t>Mission</a:t>
            </a:r>
            <a:r>
              <a:rPr lang="en-IN" sz="1600" dirty="0"/>
              <a:t>:</a:t>
            </a:r>
          </a:p>
          <a:p>
            <a:pPr marL="0" indent="0">
              <a:buNone/>
            </a:pPr>
            <a:br>
              <a:rPr lang="en-IN" sz="1600" dirty="0"/>
            </a:br>
            <a:r>
              <a:rPr lang="en-IN" sz="1600" dirty="0"/>
              <a:t>1. To facilitate infrastructure required for R&amp;D of AI and IOT products.</a:t>
            </a:r>
            <a:br>
              <a:rPr lang="en-IN" sz="1600" dirty="0"/>
            </a:br>
            <a:r>
              <a:rPr lang="en-IN" sz="1600" dirty="0"/>
              <a:t>2. To develop products which are helpful to society and to contribute in nation’s growth</a:t>
            </a:r>
            <a:br>
              <a:rPr lang="en-IN" sz="1600" dirty="0"/>
            </a:br>
            <a:r>
              <a:rPr lang="en-IN" sz="1600" dirty="0"/>
              <a:t>3. To provide highly effective workshop and internship to engineering students for skill development and help them to develop industry level projects.</a:t>
            </a:r>
            <a:br>
              <a:rPr lang="en-IN" sz="1600" dirty="0"/>
            </a:br>
            <a:r>
              <a:rPr lang="en-IN" sz="1600" dirty="0"/>
              <a:t>4. To reduce the gap between Industry and Academics.</a:t>
            </a:r>
            <a:br>
              <a:rPr lang="en-IN" sz="1600" dirty="0"/>
            </a:br>
            <a:r>
              <a:rPr lang="en-IN" sz="1600" dirty="0"/>
              <a:t>5. To promote and encourage innovation among engineering students.</a:t>
            </a:r>
            <a:br>
              <a:rPr lang="en-IN" sz="1600" dirty="0"/>
            </a:b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latin typeface="Times New Roman" pitchFamily="18" charset="0"/>
                <a:cs typeface="Times New Roman" pitchFamily="18" charset="0"/>
              </a:rPr>
              <a:t>About The Department:</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buNone/>
            </a:pPr>
            <a:r>
              <a:rPr lang="en-US" sz="1600" dirty="0">
                <a:latin typeface="Times New Roman" pitchFamily="18" charset="0"/>
                <a:cs typeface="Times New Roman" pitchFamily="18" charset="0"/>
              </a:rPr>
              <a:t>               The department in which we have worked is in the department of internet of things (IOT)for Theft prevention System using Raspberry pi &amp; PIR sensor.</a:t>
            </a:r>
          </a:p>
          <a:p>
            <a:pPr>
              <a:buNone/>
            </a:pP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a:t>
            </a:r>
            <a:r>
              <a:rPr lang="en-IN" sz="1600" dirty="0">
                <a:latin typeface="Times New Roman" pitchFamily="18" charset="0"/>
                <a:cs typeface="Times New Roman" pitchFamily="18" charset="0"/>
              </a:rPr>
              <a:t>The </a:t>
            </a:r>
            <a:r>
              <a:rPr lang="en-IN" sz="1600" b="1" dirty="0">
                <a:latin typeface="Times New Roman" pitchFamily="18" charset="0"/>
                <a:cs typeface="Times New Roman" pitchFamily="18" charset="0"/>
              </a:rPr>
              <a:t>Internet of things</a:t>
            </a:r>
            <a:r>
              <a:rPr lang="en-IN" sz="1600" dirty="0">
                <a:latin typeface="Times New Roman" pitchFamily="18" charset="0"/>
                <a:cs typeface="Times New Roman" pitchFamily="18" charset="0"/>
              </a:rPr>
              <a:t> (</a:t>
            </a:r>
            <a:r>
              <a:rPr lang="en-IN" sz="1600" b="1" dirty="0">
                <a:latin typeface="Times New Roman" pitchFamily="18" charset="0"/>
                <a:cs typeface="Times New Roman" pitchFamily="18" charset="0"/>
              </a:rPr>
              <a:t>IOT</a:t>
            </a:r>
            <a:r>
              <a:rPr lang="en-IN" sz="1600" dirty="0">
                <a:latin typeface="Times New Roman" pitchFamily="18" charset="0"/>
                <a:cs typeface="Times New Roman" pitchFamily="18" charset="0"/>
              </a:rPr>
              <a:t>) is a system of interrelated computing devices, mechanical and digital machines provided with unique identifiers (UIDs) and the ability to transfer data over a network without requiring human-to-human or human-to-computer interaction. It is one of the emerging technologies that has grabbed the attention of researchers from academia and industry. </a:t>
            </a:r>
          </a:p>
          <a:p>
            <a:pPr>
              <a:buNone/>
            </a:pPr>
            <a:r>
              <a:rPr lang="en-IN" sz="1600" dirty="0">
                <a:latin typeface="Times New Roman" pitchFamily="18" charset="0"/>
                <a:cs typeface="Times New Roman" pitchFamily="18" charset="0"/>
              </a:rPr>
              <a:t>      In near future IOT is expected to be seamlessly integrated into our environment and human will be wholly solely dependent on this technology for comfort and easy life style.</a:t>
            </a:r>
          </a:p>
          <a:p>
            <a:pPr>
              <a:buNone/>
            </a:pPr>
            <a:endParaRPr lang="en-IN"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a:t>
            </a:r>
            <a:r>
              <a:rPr lang="en-IN" sz="1600" b="1" dirty="0">
                <a:latin typeface="Times New Roman" pitchFamily="18" charset="0"/>
                <a:cs typeface="Times New Roman" pitchFamily="18" charset="0"/>
              </a:rPr>
              <a:t>Objectives of IOT are:</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To build highly interconnected system where devices will be the users of the internet.</a:t>
            </a:r>
          </a:p>
          <a:p>
            <a:pPr lvl="0"/>
            <a:r>
              <a:rPr lang="en-IN" sz="1600" dirty="0">
                <a:latin typeface="Times New Roman" pitchFamily="18" charset="0"/>
                <a:cs typeface="Times New Roman" pitchFamily="18" charset="0"/>
              </a:rPr>
              <a:t>The system should  work ‘smartly’ for betterment of human things</a:t>
            </a:r>
          </a:p>
          <a:p>
            <a:pPr lvl="0"/>
            <a:r>
              <a:rPr lang="en-IN" sz="1600" dirty="0">
                <a:latin typeface="Times New Roman" pitchFamily="18" charset="0"/>
                <a:cs typeface="Times New Roman" pitchFamily="18" charset="0"/>
              </a:rPr>
              <a:t>The system should improve the relationship between the humans and the environment in which they live.</a:t>
            </a:r>
          </a:p>
          <a:p>
            <a:pPr>
              <a:buNone/>
            </a:pPr>
            <a:r>
              <a:rPr lang="en-IN" sz="1600" dirty="0">
                <a:latin typeface="Times New Roman" pitchFamily="18" charset="0"/>
                <a:cs typeface="Times New Roman" pitchFamily="18" charset="0"/>
              </a:rPr>
              <a:t>                </a:t>
            </a: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Internship Objectives:</a:t>
            </a:r>
            <a:endParaRPr lang="en-US" sz="3600" dirty="0"/>
          </a:p>
        </p:txBody>
      </p:sp>
      <p:sp>
        <p:nvSpPr>
          <p:cNvPr id="3" name="Content Placeholder 2"/>
          <p:cNvSpPr>
            <a:spLocks noGrp="1"/>
          </p:cNvSpPr>
          <p:nvPr>
            <p:ph idx="1"/>
          </p:nvPr>
        </p:nvSpPr>
        <p:spPr/>
        <p:txBody>
          <a:bodyPr>
            <a:normAutofit/>
          </a:bodyPr>
          <a:lstStyle/>
          <a:p>
            <a:pPr lvl="0"/>
            <a:r>
              <a:rPr lang="en-IN" sz="1600" dirty="0"/>
              <a:t>Main objective is to learn about internet of things(IOT)</a:t>
            </a:r>
          </a:p>
          <a:p>
            <a:pPr lvl="0"/>
            <a:r>
              <a:rPr lang="en-IN" sz="1600" dirty="0"/>
              <a:t>Learn about IOT based applications</a:t>
            </a:r>
          </a:p>
          <a:p>
            <a:pPr lvl="0"/>
            <a:r>
              <a:rPr lang="en-IN" sz="1600" dirty="0"/>
              <a:t>To get practical knowledge of  IOT applications</a:t>
            </a:r>
          </a:p>
          <a:p>
            <a:pPr lvl="0"/>
            <a:r>
              <a:rPr lang="en-IN" sz="1600" dirty="0"/>
              <a:t>To get industrial exposure </a:t>
            </a:r>
          </a:p>
          <a:p>
            <a:pPr lvl="0"/>
            <a:r>
              <a:rPr lang="en-IN" sz="1600" dirty="0"/>
              <a:t>Learn about how python is used in IOT</a:t>
            </a:r>
          </a:p>
          <a:p>
            <a:pPr lvl="0"/>
            <a:r>
              <a:rPr lang="en-IN" sz="1600" dirty="0"/>
              <a:t>To learn the basics of electronics related to the company’s product</a:t>
            </a:r>
          </a:p>
          <a:p>
            <a:pPr lvl="0"/>
            <a:r>
              <a:rPr lang="en-IN" sz="1600" dirty="0"/>
              <a:t>To learn the basics in computer science department like how to code   </a:t>
            </a:r>
          </a:p>
          <a:p>
            <a:pPr lvl="0"/>
            <a:r>
              <a:rPr lang="en-IN" sz="1600" dirty="0"/>
              <a:t>We worked on a project to develop theft prevention system using IOT</a:t>
            </a:r>
          </a:p>
          <a:p>
            <a:pPr marL="0" indent="0" algn="just">
              <a:buNone/>
            </a:pPr>
            <a:endParaRPr lang="en-IN" sz="1600" dirty="0"/>
          </a:p>
          <a:p>
            <a:pPr marL="0" indent="0">
              <a:buNone/>
            </a:pPr>
            <a:endParaRPr lang="en-IN"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Tasks Performed:</a:t>
            </a:r>
            <a:endParaRPr lang="en-US" sz="3600" dirty="0"/>
          </a:p>
        </p:txBody>
      </p:sp>
      <p:sp>
        <p:nvSpPr>
          <p:cNvPr id="3" name="Content Placeholder 2"/>
          <p:cNvSpPr>
            <a:spLocks noGrp="1"/>
          </p:cNvSpPr>
          <p:nvPr>
            <p:ph idx="1"/>
          </p:nvPr>
        </p:nvSpPr>
        <p:spPr/>
        <p:txBody>
          <a:bodyPr>
            <a:normAutofit/>
          </a:bodyPr>
          <a:lstStyle/>
          <a:p>
            <a:pPr marL="0" indent="0">
              <a:buNone/>
            </a:pPr>
            <a:r>
              <a:rPr lang="en-US" sz="2000" dirty="0">
                <a:latin typeface="Times New Roman" pitchFamily="18" charset="0"/>
                <a:cs typeface="Times New Roman" pitchFamily="18" charset="0"/>
              </a:rPr>
              <a:t>Theft Prevention system using Raspberry pi and PIR sensors</a:t>
            </a:r>
          </a:p>
          <a:p>
            <a:pPr marL="0" indent="0">
              <a:buNone/>
            </a:pPr>
            <a:endParaRPr lang="en-US" sz="2000" dirty="0">
              <a:latin typeface="Times New Roman" pitchFamily="18" charset="0"/>
              <a:cs typeface="Times New Roman" pitchFamily="18" charset="0"/>
            </a:endParaRPr>
          </a:p>
          <a:p>
            <a:pPr>
              <a:buFont typeface="Wingdings" pitchFamily="2" charset="2"/>
              <a:buChar char="Ø"/>
            </a:pPr>
            <a:r>
              <a:rPr lang="en-IN" sz="2000" b="1" dirty="0"/>
              <a:t>Hardware Specifications</a:t>
            </a:r>
            <a:r>
              <a:rPr lang="en-IN" sz="2000" dirty="0"/>
              <a:t>:</a:t>
            </a:r>
          </a:p>
          <a:p>
            <a:pPr marL="0" lvl="0" indent="0">
              <a:buNone/>
            </a:pPr>
            <a:r>
              <a:rPr lang="en-IN" sz="2000" dirty="0"/>
              <a:t> </a:t>
            </a:r>
          </a:p>
          <a:p>
            <a:r>
              <a:rPr lang="en-IN" sz="1600" dirty="0">
                <a:latin typeface="Times New Roman" pitchFamily="18" charset="0"/>
                <a:cs typeface="Times New Roman" pitchFamily="18" charset="0"/>
              </a:rPr>
              <a:t>PIR Sensors</a:t>
            </a:r>
          </a:p>
          <a:p>
            <a:pPr marL="0" indent="0">
              <a:buNone/>
            </a:pPr>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Relay</a:t>
            </a:r>
          </a:p>
          <a:p>
            <a:pPr marL="0" indent="0">
              <a:buNone/>
            </a:pPr>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Camera</a:t>
            </a:r>
          </a:p>
          <a:p>
            <a:endParaRPr lang="en-IN" sz="1600" dirty="0">
              <a:latin typeface="Times New Roman" pitchFamily="18" charset="0"/>
              <a:cs typeface="Times New Roman" pitchFamily="18" charset="0"/>
            </a:endParaRPr>
          </a:p>
          <a:p>
            <a:r>
              <a:rPr lang="en-IN" sz="1600" i="1" dirty="0">
                <a:latin typeface="Times New Roman" pitchFamily="18" charset="0"/>
                <a:cs typeface="Times New Roman" pitchFamily="18" charset="0"/>
              </a:rPr>
              <a:t>Bu</a:t>
            </a:r>
            <a:r>
              <a:rPr lang="en-IN" sz="1600" dirty="0">
                <a:latin typeface="Times New Roman" pitchFamily="18" charset="0"/>
                <a:cs typeface="Times New Roman" pitchFamily="18" charset="0"/>
              </a:rPr>
              <a:t>zzer</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GSM SIM 900A</a:t>
            </a:r>
          </a:p>
          <a:p>
            <a:pPr marL="0" indent="0">
              <a:buNone/>
            </a:pPr>
            <a:r>
              <a:rPr lang="en-IN"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692696"/>
            <a:ext cx="7674056" cy="5555704"/>
          </a:xfrm>
        </p:spPr>
        <p:txBody>
          <a:bodyPr>
            <a:normAutofit/>
          </a:bodyPr>
          <a:lstStyle/>
          <a:p>
            <a:pPr>
              <a:buFont typeface="Wingdings" pitchFamily="2" charset="2"/>
              <a:buChar char="Ø"/>
            </a:pPr>
            <a:r>
              <a:rPr lang="en-IN" sz="2000" b="1" dirty="0">
                <a:latin typeface="Times New Roman" pitchFamily="18" charset="0"/>
                <a:cs typeface="Times New Roman" pitchFamily="18" charset="0"/>
              </a:rPr>
              <a:t>Software Specifications:</a:t>
            </a:r>
            <a:endParaRPr lang="en-IN" sz="2000" dirty="0">
              <a:latin typeface="Times New Roman" pitchFamily="18" charset="0"/>
              <a:cs typeface="Times New Roman" pitchFamily="18" charset="0"/>
            </a:endParaRPr>
          </a:p>
          <a:p>
            <a:pPr marL="0" indent="0">
              <a:buNone/>
            </a:pPr>
            <a:r>
              <a:rPr lang="en-IN" sz="1600" b="1"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r>
              <a:rPr lang="en-IN" sz="1400" dirty="0">
                <a:latin typeface="Times New Roman" pitchFamily="18" charset="0"/>
                <a:cs typeface="Times New Roman" pitchFamily="18" charset="0"/>
              </a:rPr>
              <a:t>PHP (Personal Home Page)</a:t>
            </a:r>
          </a:p>
          <a:p>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Python</a:t>
            </a:r>
          </a:p>
          <a:p>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Raspbian Wheezy OS</a:t>
            </a:r>
          </a:p>
          <a:p>
            <a:pPr marL="0" indent="0">
              <a:buNone/>
            </a:pPr>
            <a:endParaRPr lang="en-IN" sz="1400" dirty="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60652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404664"/>
            <a:ext cx="7602048" cy="5843736"/>
          </a:xfrm>
        </p:spPr>
        <p:txBody>
          <a:bodyPr>
            <a:normAutofit/>
          </a:bodyPr>
          <a:lstStyle/>
          <a:p>
            <a:pPr lvl="0">
              <a:buFont typeface="Wingdings" pitchFamily="2" charset="2"/>
              <a:buChar char="Ø"/>
            </a:pPr>
            <a:r>
              <a:rPr lang="en-IN" sz="2000" b="1" dirty="0">
                <a:latin typeface="Times New Roman" pitchFamily="18" charset="0"/>
                <a:cs typeface="Times New Roman" pitchFamily="18" charset="0"/>
              </a:rPr>
              <a:t>SYSTEM IMPLEMENTATION</a:t>
            </a:r>
          </a:p>
          <a:p>
            <a:pPr marL="0" lvl="0" indent="0">
              <a:buNone/>
            </a:pPr>
            <a:endParaRPr lang="en-IN" sz="1000" dirty="0">
              <a:latin typeface="Times New Roman" pitchFamily="18" charset="0"/>
              <a:cs typeface="Times New Roman" pitchFamily="18" charset="0"/>
            </a:endParaRPr>
          </a:p>
          <a:p>
            <a:r>
              <a:rPr lang="en-IN" sz="1400" dirty="0">
                <a:latin typeface="Times New Roman" pitchFamily="18" charset="0"/>
                <a:cs typeface="Times New Roman" pitchFamily="18" charset="0"/>
              </a:rPr>
              <a:t> The user will activates this proposed system when he will not be present at his home for longer duration. After activation of system, PIR sensor is the only component which is active all the time</a:t>
            </a:r>
          </a:p>
          <a:p>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 It senses radiations continuously and sends signal to Raspberry Pi. Signal is in binary format, i.e. 0 and 1 for motion detection it will send binary value 1; else it will keep on sending value 0 to Raspberry Pi.</a:t>
            </a:r>
          </a:p>
          <a:p>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 After receiving value 1 from PIR sensor, Raspberry Pi triggers the further functioning. Raspberry Pi is responsible for activating relay module.</a:t>
            </a:r>
          </a:p>
          <a:p>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 Relay module is used to turn high voltage devices ON or OFF. Raspberry Pi allows user to turn ON/OFF these devices from remote location through web page. At the same time, Raspberry Pi also activates buzzer to start ringing. When lights are turned ON by relay, </a:t>
            </a:r>
            <a:r>
              <a:rPr lang="en-IN" sz="1400" dirty="0" err="1">
                <a:latin typeface="Times New Roman" pitchFamily="18" charset="0"/>
                <a:cs typeface="Times New Roman" pitchFamily="18" charset="0"/>
              </a:rPr>
              <a:t>PiCam</a:t>
            </a:r>
            <a:r>
              <a:rPr lang="en-IN" sz="1400" dirty="0">
                <a:latin typeface="Times New Roman" pitchFamily="18" charset="0"/>
                <a:cs typeface="Times New Roman" pitchFamily="18" charset="0"/>
              </a:rPr>
              <a:t> captures image of intruder. Captured image is stored on SD card.</a:t>
            </a:r>
          </a:p>
          <a:p>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 This image is uploaded on web page GSM module sends a message of intruder alert to user with link of web page in that message</a:t>
            </a:r>
            <a:r>
              <a:rPr lang="en-IN" sz="1100" dirty="0">
                <a:latin typeface="Times New Roman" pitchFamily="18" charset="0"/>
                <a:cs typeface="Times New Roman" pitchFamily="18" charset="0"/>
              </a:rPr>
              <a:t>. </a:t>
            </a:r>
          </a:p>
          <a:p>
            <a:pPr marL="0" indent="0">
              <a:buNone/>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9601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258</TotalTime>
  <Words>997</Words>
  <Application>Microsoft Office PowerPoint</Application>
  <PresentationFormat>On-screen Show (4:3)</PresentationFormat>
  <Paragraphs>118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Gill Sans MT</vt:lpstr>
      <vt:lpstr>Times New Roman</vt:lpstr>
      <vt:lpstr>Verdana</vt:lpstr>
      <vt:lpstr>Wingdings</vt:lpstr>
      <vt:lpstr>Wingdings 2</vt:lpstr>
      <vt:lpstr>Solstice</vt:lpstr>
      <vt:lpstr>      INTERNSHIP PRESENTATION</vt:lpstr>
      <vt:lpstr>PowerPoint Presentation</vt:lpstr>
      <vt:lpstr>CONTENTS</vt:lpstr>
      <vt:lpstr>About Company:</vt:lpstr>
      <vt:lpstr>About The Department:</vt:lpstr>
      <vt:lpstr>Internship Objectives:</vt:lpstr>
      <vt:lpstr>Tasks Performed:</vt:lpstr>
      <vt:lpstr>PowerPoint Presentation</vt:lpstr>
      <vt:lpstr>PowerPoint Presentation</vt:lpstr>
      <vt:lpstr>Experiences:</vt:lpstr>
      <vt:lpstr>Conclusion:</vt:lpstr>
      <vt:lpstr>PowerPoint Presentation</vt:lpstr>
    </vt:vector>
  </TitlesOfParts>
  <Company>Belagavi-Karnataka-Bharat Dec 2012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Dell Laptop</cp:lastModifiedBy>
  <cp:revision>21</cp:revision>
  <dcterms:created xsi:type="dcterms:W3CDTF">2020-04-19T06:08:54Z</dcterms:created>
  <dcterms:modified xsi:type="dcterms:W3CDTF">2020-05-04T01:54:36Z</dcterms:modified>
</cp:coreProperties>
</file>