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59" r:id="rId8"/>
    <p:sldId id="260" r:id="rId9"/>
    <p:sldId id="276" r:id="rId10"/>
    <p:sldId id="271" r:id="rId11"/>
    <p:sldId id="277" r:id="rId12"/>
    <p:sldId id="265" r:id="rId13"/>
    <p:sldId id="266"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068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0026D-BDAD-4CD6-9886-3AB37CFAE2FA}" v="802" dt="2024-02-23T09:10:01.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3"/>
    <p:restoredTop sz="94718"/>
  </p:normalViewPr>
  <p:slideViewPr>
    <p:cSldViewPr snapToGrid="0">
      <p:cViewPr varScale="1">
        <p:scale>
          <a:sx n="82" d="100"/>
          <a:sy n="82" d="100"/>
        </p:scale>
        <p:origin x="941"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A14E7-902A-45ED-811D-A8ADAF3E421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IN"/>
        </a:p>
      </dgm:t>
    </dgm:pt>
    <dgm:pt modelId="{5CC70491-7C81-4690-818A-0B1794D42C72}">
      <dgm:prSet/>
      <dgm:spPr/>
      <dgm:t>
        <a:bodyPr/>
        <a:lstStyle/>
        <a:p>
          <a:r>
            <a:rPr lang="en-US"/>
            <a:t>git clone</a:t>
          </a:r>
          <a:endParaRPr lang="en-IN"/>
        </a:p>
      </dgm:t>
    </dgm:pt>
    <dgm:pt modelId="{463B32D0-3DF0-441D-8E7F-31E446EC5F70}" type="parTrans" cxnId="{E6D5C196-2FFE-42F6-ADCF-2905B88DB3B0}">
      <dgm:prSet/>
      <dgm:spPr/>
      <dgm:t>
        <a:bodyPr/>
        <a:lstStyle/>
        <a:p>
          <a:endParaRPr lang="en-IN"/>
        </a:p>
      </dgm:t>
    </dgm:pt>
    <dgm:pt modelId="{E77F5D26-B6B4-4B7F-81D1-1C6E9A6920CF}" type="sibTrans" cxnId="{E6D5C196-2FFE-42F6-ADCF-2905B88DB3B0}">
      <dgm:prSet/>
      <dgm:spPr/>
      <dgm:t>
        <a:bodyPr/>
        <a:lstStyle/>
        <a:p>
          <a:endParaRPr lang="en-IN"/>
        </a:p>
      </dgm:t>
    </dgm:pt>
    <dgm:pt modelId="{76AE14AD-EE3B-42A4-837B-DF420298418B}">
      <dgm:prSet/>
      <dgm:spPr/>
      <dgm:t>
        <a:bodyPr/>
        <a:lstStyle/>
        <a:p>
          <a:r>
            <a:rPr lang="en-US"/>
            <a:t>git add</a:t>
          </a:r>
          <a:endParaRPr lang="en-IN"/>
        </a:p>
      </dgm:t>
    </dgm:pt>
    <dgm:pt modelId="{C8CB7890-BF38-413B-B8FD-C97B838C8C8B}" type="parTrans" cxnId="{D1A2E77C-07DB-4CF8-9304-CE5CDAD64476}">
      <dgm:prSet/>
      <dgm:spPr/>
      <dgm:t>
        <a:bodyPr/>
        <a:lstStyle/>
        <a:p>
          <a:endParaRPr lang="en-IN"/>
        </a:p>
      </dgm:t>
    </dgm:pt>
    <dgm:pt modelId="{3B685752-2FC7-4DE2-AF3C-07BDB6E91366}" type="sibTrans" cxnId="{D1A2E77C-07DB-4CF8-9304-CE5CDAD64476}">
      <dgm:prSet/>
      <dgm:spPr/>
      <dgm:t>
        <a:bodyPr/>
        <a:lstStyle/>
        <a:p>
          <a:endParaRPr lang="en-IN"/>
        </a:p>
      </dgm:t>
    </dgm:pt>
    <dgm:pt modelId="{76954003-6C4D-4F2F-BCA0-12F73ACD5465}">
      <dgm:prSet/>
      <dgm:spPr/>
      <dgm:t>
        <a:bodyPr/>
        <a:lstStyle/>
        <a:p>
          <a:r>
            <a:rPr lang="en-US"/>
            <a:t>git status</a:t>
          </a:r>
          <a:endParaRPr lang="en-IN"/>
        </a:p>
      </dgm:t>
    </dgm:pt>
    <dgm:pt modelId="{A0818243-5B32-40F7-A9F2-98086EB36392}" type="parTrans" cxnId="{C10CB169-D5FF-4742-97B7-DF51CAA7CF97}">
      <dgm:prSet/>
      <dgm:spPr/>
      <dgm:t>
        <a:bodyPr/>
        <a:lstStyle/>
        <a:p>
          <a:endParaRPr lang="en-IN"/>
        </a:p>
      </dgm:t>
    </dgm:pt>
    <dgm:pt modelId="{AF8D56F5-0132-464F-9899-A0AD6FB9B742}" type="sibTrans" cxnId="{C10CB169-D5FF-4742-97B7-DF51CAA7CF97}">
      <dgm:prSet/>
      <dgm:spPr/>
      <dgm:t>
        <a:bodyPr/>
        <a:lstStyle/>
        <a:p>
          <a:endParaRPr lang="en-IN"/>
        </a:p>
      </dgm:t>
    </dgm:pt>
    <dgm:pt modelId="{45BE065A-3D93-4C62-A67D-006756EF0E4F}">
      <dgm:prSet/>
      <dgm:spPr/>
      <dgm:t>
        <a:bodyPr/>
        <a:lstStyle/>
        <a:p>
          <a:r>
            <a:rPr lang="en-US"/>
            <a:t>git commit</a:t>
          </a:r>
          <a:endParaRPr lang="en-IN"/>
        </a:p>
      </dgm:t>
    </dgm:pt>
    <dgm:pt modelId="{35751CF4-3D11-4066-84DD-6D34380EAA92}" type="parTrans" cxnId="{334FAEE8-F1A7-4F8B-96AE-4D9F4FC995C4}">
      <dgm:prSet/>
      <dgm:spPr/>
      <dgm:t>
        <a:bodyPr/>
        <a:lstStyle/>
        <a:p>
          <a:endParaRPr lang="en-IN"/>
        </a:p>
      </dgm:t>
    </dgm:pt>
    <dgm:pt modelId="{B3EFE12A-3DDE-40BA-98F3-503AF4BC8480}" type="sibTrans" cxnId="{334FAEE8-F1A7-4F8B-96AE-4D9F4FC995C4}">
      <dgm:prSet/>
      <dgm:spPr/>
      <dgm:t>
        <a:bodyPr/>
        <a:lstStyle/>
        <a:p>
          <a:endParaRPr lang="en-IN"/>
        </a:p>
      </dgm:t>
    </dgm:pt>
    <dgm:pt modelId="{7B39B891-7BB3-4758-9164-E9DBF23808F3}">
      <dgm:prSet/>
      <dgm:spPr/>
      <dgm:t>
        <a:bodyPr/>
        <a:lstStyle/>
        <a:p>
          <a:r>
            <a:rPr lang="en-US"/>
            <a:t>git push</a:t>
          </a:r>
          <a:endParaRPr lang="en-IN"/>
        </a:p>
      </dgm:t>
    </dgm:pt>
    <dgm:pt modelId="{E806C19C-E15D-4349-BBC4-CA8CAD36833E}" type="parTrans" cxnId="{9DB4A092-516C-407B-9784-E4205AB9E1AC}">
      <dgm:prSet/>
      <dgm:spPr/>
      <dgm:t>
        <a:bodyPr/>
        <a:lstStyle/>
        <a:p>
          <a:endParaRPr lang="en-IN"/>
        </a:p>
      </dgm:t>
    </dgm:pt>
    <dgm:pt modelId="{2A8F4FD4-A090-48ED-B093-AD0077E68F6F}" type="sibTrans" cxnId="{9DB4A092-516C-407B-9784-E4205AB9E1AC}">
      <dgm:prSet/>
      <dgm:spPr/>
      <dgm:t>
        <a:bodyPr/>
        <a:lstStyle/>
        <a:p>
          <a:endParaRPr lang="en-IN"/>
        </a:p>
      </dgm:t>
    </dgm:pt>
    <dgm:pt modelId="{8B760DF9-E29B-4B70-BDD9-BAD95B867776}" type="pres">
      <dgm:prSet presAssocID="{A85A14E7-902A-45ED-811D-A8ADAF3E4213}" presName="outerComposite" presStyleCnt="0">
        <dgm:presLayoutVars>
          <dgm:chMax val="5"/>
          <dgm:dir/>
          <dgm:resizeHandles val="exact"/>
        </dgm:presLayoutVars>
      </dgm:prSet>
      <dgm:spPr/>
    </dgm:pt>
    <dgm:pt modelId="{1C9FAC7E-28A1-45BF-BE3D-CEA04F2ADCEF}" type="pres">
      <dgm:prSet presAssocID="{A85A14E7-902A-45ED-811D-A8ADAF3E4213}" presName="dummyMaxCanvas" presStyleCnt="0">
        <dgm:presLayoutVars/>
      </dgm:prSet>
      <dgm:spPr/>
    </dgm:pt>
    <dgm:pt modelId="{F3691F56-2CEF-4C9C-BC05-22140283E213}" type="pres">
      <dgm:prSet presAssocID="{A85A14E7-902A-45ED-811D-A8ADAF3E4213}" presName="FiveNodes_1" presStyleLbl="node1" presStyleIdx="0" presStyleCnt="5">
        <dgm:presLayoutVars>
          <dgm:bulletEnabled val="1"/>
        </dgm:presLayoutVars>
      </dgm:prSet>
      <dgm:spPr/>
    </dgm:pt>
    <dgm:pt modelId="{F33F7AA0-D58D-421A-9EB1-4899171CC02E}" type="pres">
      <dgm:prSet presAssocID="{A85A14E7-902A-45ED-811D-A8ADAF3E4213}" presName="FiveNodes_2" presStyleLbl="node1" presStyleIdx="1" presStyleCnt="5">
        <dgm:presLayoutVars>
          <dgm:bulletEnabled val="1"/>
        </dgm:presLayoutVars>
      </dgm:prSet>
      <dgm:spPr/>
    </dgm:pt>
    <dgm:pt modelId="{8743E849-D1B8-4C88-9962-CD6458214A3D}" type="pres">
      <dgm:prSet presAssocID="{A85A14E7-902A-45ED-811D-A8ADAF3E4213}" presName="FiveNodes_3" presStyleLbl="node1" presStyleIdx="2" presStyleCnt="5">
        <dgm:presLayoutVars>
          <dgm:bulletEnabled val="1"/>
        </dgm:presLayoutVars>
      </dgm:prSet>
      <dgm:spPr/>
    </dgm:pt>
    <dgm:pt modelId="{3C7D5851-8B3A-42A1-B046-66FF9667A179}" type="pres">
      <dgm:prSet presAssocID="{A85A14E7-902A-45ED-811D-A8ADAF3E4213}" presName="FiveNodes_4" presStyleLbl="node1" presStyleIdx="3" presStyleCnt="5">
        <dgm:presLayoutVars>
          <dgm:bulletEnabled val="1"/>
        </dgm:presLayoutVars>
      </dgm:prSet>
      <dgm:spPr/>
    </dgm:pt>
    <dgm:pt modelId="{F1D6E630-B8F7-48BA-82F6-27398ADABED9}" type="pres">
      <dgm:prSet presAssocID="{A85A14E7-902A-45ED-811D-A8ADAF3E4213}" presName="FiveNodes_5" presStyleLbl="node1" presStyleIdx="4" presStyleCnt="5">
        <dgm:presLayoutVars>
          <dgm:bulletEnabled val="1"/>
        </dgm:presLayoutVars>
      </dgm:prSet>
      <dgm:spPr/>
    </dgm:pt>
    <dgm:pt modelId="{3959FA9D-C355-4DD7-8A4D-82F914613C19}" type="pres">
      <dgm:prSet presAssocID="{A85A14E7-902A-45ED-811D-A8ADAF3E4213}" presName="FiveConn_1-2" presStyleLbl="fgAccFollowNode1" presStyleIdx="0" presStyleCnt="4">
        <dgm:presLayoutVars>
          <dgm:bulletEnabled val="1"/>
        </dgm:presLayoutVars>
      </dgm:prSet>
      <dgm:spPr/>
    </dgm:pt>
    <dgm:pt modelId="{D6429478-0F46-402C-8165-022D4B6899EF}" type="pres">
      <dgm:prSet presAssocID="{A85A14E7-902A-45ED-811D-A8ADAF3E4213}" presName="FiveConn_2-3" presStyleLbl="fgAccFollowNode1" presStyleIdx="1" presStyleCnt="4">
        <dgm:presLayoutVars>
          <dgm:bulletEnabled val="1"/>
        </dgm:presLayoutVars>
      </dgm:prSet>
      <dgm:spPr/>
    </dgm:pt>
    <dgm:pt modelId="{418E7BB6-8C22-4C72-AE19-BC6938ABC071}" type="pres">
      <dgm:prSet presAssocID="{A85A14E7-902A-45ED-811D-A8ADAF3E4213}" presName="FiveConn_3-4" presStyleLbl="fgAccFollowNode1" presStyleIdx="2" presStyleCnt="4">
        <dgm:presLayoutVars>
          <dgm:bulletEnabled val="1"/>
        </dgm:presLayoutVars>
      </dgm:prSet>
      <dgm:spPr/>
    </dgm:pt>
    <dgm:pt modelId="{AE0327A4-27FC-4525-ACDC-806B8B82818D}" type="pres">
      <dgm:prSet presAssocID="{A85A14E7-902A-45ED-811D-A8ADAF3E4213}" presName="FiveConn_4-5" presStyleLbl="fgAccFollowNode1" presStyleIdx="3" presStyleCnt="4">
        <dgm:presLayoutVars>
          <dgm:bulletEnabled val="1"/>
        </dgm:presLayoutVars>
      </dgm:prSet>
      <dgm:spPr/>
    </dgm:pt>
    <dgm:pt modelId="{034719BC-BD26-4C46-A246-53BB1CB41CB2}" type="pres">
      <dgm:prSet presAssocID="{A85A14E7-902A-45ED-811D-A8ADAF3E4213}" presName="FiveNodes_1_text" presStyleLbl="node1" presStyleIdx="4" presStyleCnt="5">
        <dgm:presLayoutVars>
          <dgm:bulletEnabled val="1"/>
        </dgm:presLayoutVars>
      </dgm:prSet>
      <dgm:spPr/>
    </dgm:pt>
    <dgm:pt modelId="{59C1DC2B-46A8-4AFB-9F17-365234F9BA9A}" type="pres">
      <dgm:prSet presAssocID="{A85A14E7-902A-45ED-811D-A8ADAF3E4213}" presName="FiveNodes_2_text" presStyleLbl="node1" presStyleIdx="4" presStyleCnt="5">
        <dgm:presLayoutVars>
          <dgm:bulletEnabled val="1"/>
        </dgm:presLayoutVars>
      </dgm:prSet>
      <dgm:spPr/>
    </dgm:pt>
    <dgm:pt modelId="{6A244287-28FF-49E5-9334-44623C494ACA}" type="pres">
      <dgm:prSet presAssocID="{A85A14E7-902A-45ED-811D-A8ADAF3E4213}" presName="FiveNodes_3_text" presStyleLbl="node1" presStyleIdx="4" presStyleCnt="5">
        <dgm:presLayoutVars>
          <dgm:bulletEnabled val="1"/>
        </dgm:presLayoutVars>
      </dgm:prSet>
      <dgm:spPr/>
    </dgm:pt>
    <dgm:pt modelId="{2224CFC9-B3E3-4316-9452-0F3E1E3A35E1}" type="pres">
      <dgm:prSet presAssocID="{A85A14E7-902A-45ED-811D-A8ADAF3E4213}" presName="FiveNodes_4_text" presStyleLbl="node1" presStyleIdx="4" presStyleCnt="5">
        <dgm:presLayoutVars>
          <dgm:bulletEnabled val="1"/>
        </dgm:presLayoutVars>
      </dgm:prSet>
      <dgm:spPr/>
    </dgm:pt>
    <dgm:pt modelId="{31673B47-0DDE-4373-8B80-0339CFF20F3A}" type="pres">
      <dgm:prSet presAssocID="{A85A14E7-902A-45ED-811D-A8ADAF3E4213}" presName="FiveNodes_5_text" presStyleLbl="node1" presStyleIdx="4" presStyleCnt="5">
        <dgm:presLayoutVars>
          <dgm:bulletEnabled val="1"/>
        </dgm:presLayoutVars>
      </dgm:prSet>
      <dgm:spPr/>
    </dgm:pt>
  </dgm:ptLst>
  <dgm:cxnLst>
    <dgm:cxn modelId="{5E04E90B-3D7A-4FDB-978D-33E94D1293A6}" type="presOf" srcId="{5CC70491-7C81-4690-818A-0B1794D42C72}" destId="{F3691F56-2CEF-4C9C-BC05-22140283E213}" srcOrd="0" destOrd="0" presId="urn:microsoft.com/office/officeart/2005/8/layout/vProcess5"/>
    <dgm:cxn modelId="{4E0CE010-3DFE-4EC3-8BBB-22DE00A8DC70}" type="presOf" srcId="{AF8D56F5-0132-464F-9899-A0AD6FB9B742}" destId="{418E7BB6-8C22-4C72-AE19-BC6938ABC071}" srcOrd="0" destOrd="0" presId="urn:microsoft.com/office/officeart/2005/8/layout/vProcess5"/>
    <dgm:cxn modelId="{8B51352A-243F-4ECD-8CCF-D829EAE4DB9B}" type="presOf" srcId="{E77F5D26-B6B4-4B7F-81D1-1C6E9A6920CF}" destId="{3959FA9D-C355-4DD7-8A4D-82F914613C19}" srcOrd="0" destOrd="0" presId="urn:microsoft.com/office/officeart/2005/8/layout/vProcess5"/>
    <dgm:cxn modelId="{D646AD38-49B2-42D0-B2DA-98A36371B522}" type="presOf" srcId="{45BE065A-3D93-4C62-A67D-006756EF0E4F}" destId="{3C7D5851-8B3A-42A1-B046-66FF9667A179}" srcOrd="0" destOrd="0" presId="urn:microsoft.com/office/officeart/2005/8/layout/vProcess5"/>
    <dgm:cxn modelId="{A1CA163A-F6FE-4202-B8BE-63A6CD883CC5}" type="presOf" srcId="{7B39B891-7BB3-4758-9164-E9DBF23808F3}" destId="{F1D6E630-B8F7-48BA-82F6-27398ADABED9}" srcOrd="0" destOrd="0" presId="urn:microsoft.com/office/officeart/2005/8/layout/vProcess5"/>
    <dgm:cxn modelId="{8E04153E-3DBA-4C52-930D-C4B810DFACD7}" type="presOf" srcId="{B3EFE12A-3DDE-40BA-98F3-503AF4BC8480}" destId="{AE0327A4-27FC-4525-ACDC-806B8B82818D}" srcOrd="0" destOrd="0" presId="urn:microsoft.com/office/officeart/2005/8/layout/vProcess5"/>
    <dgm:cxn modelId="{1B0D5A5B-CFD9-4C70-8EE7-CD200D1918EA}" type="presOf" srcId="{76AE14AD-EE3B-42A4-837B-DF420298418B}" destId="{59C1DC2B-46A8-4AFB-9F17-365234F9BA9A}" srcOrd="1" destOrd="0" presId="urn:microsoft.com/office/officeart/2005/8/layout/vProcess5"/>
    <dgm:cxn modelId="{A4E8CA43-5DD1-434D-8846-660D1F15301A}" type="presOf" srcId="{3B685752-2FC7-4DE2-AF3C-07BDB6E91366}" destId="{D6429478-0F46-402C-8165-022D4B6899EF}" srcOrd="0" destOrd="0" presId="urn:microsoft.com/office/officeart/2005/8/layout/vProcess5"/>
    <dgm:cxn modelId="{C10CB169-D5FF-4742-97B7-DF51CAA7CF97}" srcId="{A85A14E7-902A-45ED-811D-A8ADAF3E4213}" destId="{76954003-6C4D-4F2F-BCA0-12F73ACD5465}" srcOrd="2" destOrd="0" parTransId="{A0818243-5B32-40F7-A9F2-98086EB36392}" sibTransId="{AF8D56F5-0132-464F-9899-A0AD6FB9B742}"/>
    <dgm:cxn modelId="{29803F6C-193E-4266-A826-7CAD00C6FCEF}" type="presOf" srcId="{A85A14E7-902A-45ED-811D-A8ADAF3E4213}" destId="{8B760DF9-E29B-4B70-BDD9-BAD95B867776}" srcOrd="0" destOrd="0" presId="urn:microsoft.com/office/officeart/2005/8/layout/vProcess5"/>
    <dgm:cxn modelId="{D1A2E77C-07DB-4CF8-9304-CE5CDAD64476}" srcId="{A85A14E7-902A-45ED-811D-A8ADAF3E4213}" destId="{76AE14AD-EE3B-42A4-837B-DF420298418B}" srcOrd="1" destOrd="0" parTransId="{C8CB7890-BF38-413B-B8FD-C97B838C8C8B}" sibTransId="{3B685752-2FC7-4DE2-AF3C-07BDB6E91366}"/>
    <dgm:cxn modelId="{9F222289-2D70-41B5-BD22-64CE6EB37F20}" type="presOf" srcId="{76954003-6C4D-4F2F-BCA0-12F73ACD5465}" destId="{6A244287-28FF-49E5-9334-44623C494ACA}" srcOrd="1" destOrd="0" presId="urn:microsoft.com/office/officeart/2005/8/layout/vProcess5"/>
    <dgm:cxn modelId="{E391548A-4369-4E23-98A5-A943E7CF035E}" type="presOf" srcId="{7B39B891-7BB3-4758-9164-E9DBF23808F3}" destId="{31673B47-0DDE-4373-8B80-0339CFF20F3A}" srcOrd="1" destOrd="0" presId="urn:microsoft.com/office/officeart/2005/8/layout/vProcess5"/>
    <dgm:cxn modelId="{F1F34A90-2CBD-4556-AE39-746BACC6B3BB}" type="presOf" srcId="{76954003-6C4D-4F2F-BCA0-12F73ACD5465}" destId="{8743E849-D1B8-4C88-9962-CD6458214A3D}" srcOrd="0" destOrd="0" presId="urn:microsoft.com/office/officeart/2005/8/layout/vProcess5"/>
    <dgm:cxn modelId="{9DB4A092-516C-407B-9784-E4205AB9E1AC}" srcId="{A85A14E7-902A-45ED-811D-A8ADAF3E4213}" destId="{7B39B891-7BB3-4758-9164-E9DBF23808F3}" srcOrd="4" destOrd="0" parTransId="{E806C19C-E15D-4349-BBC4-CA8CAD36833E}" sibTransId="{2A8F4FD4-A090-48ED-B093-AD0077E68F6F}"/>
    <dgm:cxn modelId="{CDFE8895-D884-4874-B25A-53F0BB01D7DB}" type="presOf" srcId="{45BE065A-3D93-4C62-A67D-006756EF0E4F}" destId="{2224CFC9-B3E3-4316-9452-0F3E1E3A35E1}" srcOrd="1" destOrd="0" presId="urn:microsoft.com/office/officeart/2005/8/layout/vProcess5"/>
    <dgm:cxn modelId="{E6D5C196-2FFE-42F6-ADCF-2905B88DB3B0}" srcId="{A85A14E7-902A-45ED-811D-A8ADAF3E4213}" destId="{5CC70491-7C81-4690-818A-0B1794D42C72}" srcOrd="0" destOrd="0" parTransId="{463B32D0-3DF0-441D-8E7F-31E446EC5F70}" sibTransId="{E77F5D26-B6B4-4B7F-81D1-1C6E9A6920CF}"/>
    <dgm:cxn modelId="{BBC53DD6-A3F8-4A74-89FB-79AE60E7AC36}" type="presOf" srcId="{76AE14AD-EE3B-42A4-837B-DF420298418B}" destId="{F33F7AA0-D58D-421A-9EB1-4899171CC02E}" srcOrd="0" destOrd="0" presId="urn:microsoft.com/office/officeart/2005/8/layout/vProcess5"/>
    <dgm:cxn modelId="{334FAEE8-F1A7-4F8B-96AE-4D9F4FC995C4}" srcId="{A85A14E7-902A-45ED-811D-A8ADAF3E4213}" destId="{45BE065A-3D93-4C62-A67D-006756EF0E4F}" srcOrd="3" destOrd="0" parTransId="{35751CF4-3D11-4066-84DD-6D34380EAA92}" sibTransId="{B3EFE12A-3DDE-40BA-98F3-503AF4BC8480}"/>
    <dgm:cxn modelId="{1E0C52F1-ADFA-4CE3-AE21-F84AF45066C7}" type="presOf" srcId="{5CC70491-7C81-4690-818A-0B1794D42C72}" destId="{034719BC-BD26-4C46-A246-53BB1CB41CB2}" srcOrd="1" destOrd="0" presId="urn:microsoft.com/office/officeart/2005/8/layout/vProcess5"/>
    <dgm:cxn modelId="{417309EB-C3C5-47DB-B296-DCBA961D9413}" type="presParOf" srcId="{8B760DF9-E29B-4B70-BDD9-BAD95B867776}" destId="{1C9FAC7E-28A1-45BF-BE3D-CEA04F2ADCEF}" srcOrd="0" destOrd="0" presId="urn:microsoft.com/office/officeart/2005/8/layout/vProcess5"/>
    <dgm:cxn modelId="{0E1DACAF-8941-49E6-8BA3-42C6B0DBF344}" type="presParOf" srcId="{8B760DF9-E29B-4B70-BDD9-BAD95B867776}" destId="{F3691F56-2CEF-4C9C-BC05-22140283E213}" srcOrd="1" destOrd="0" presId="urn:microsoft.com/office/officeart/2005/8/layout/vProcess5"/>
    <dgm:cxn modelId="{AB982C9F-60B2-47DB-B8C9-11FF54E4940E}" type="presParOf" srcId="{8B760DF9-E29B-4B70-BDD9-BAD95B867776}" destId="{F33F7AA0-D58D-421A-9EB1-4899171CC02E}" srcOrd="2" destOrd="0" presId="urn:microsoft.com/office/officeart/2005/8/layout/vProcess5"/>
    <dgm:cxn modelId="{9B426421-5CDA-4976-9451-2117AAE69EA0}" type="presParOf" srcId="{8B760DF9-E29B-4B70-BDD9-BAD95B867776}" destId="{8743E849-D1B8-4C88-9962-CD6458214A3D}" srcOrd="3" destOrd="0" presId="urn:microsoft.com/office/officeart/2005/8/layout/vProcess5"/>
    <dgm:cxn modelId="{0B159BBC-3F97-45AD-8070-28C2599EBD5D}" type="presParOf" srcId="{8B760DF9-E29B-4B70-BDD9-BAD95B867776}" destId="{3C7D5851-8B3A-42A1-B046-66FF9667A179}" srcOrd="4" destOrd="0" presId="urn:microsoft.com/office/officeart/2005/8/layout/vProcess5"/>
    <dgm:cxn modelId="{BCA70251-D2A4-413C-ACB5-A6ACEFF1C2CA}" type="presParOf" srcId="{8B760DF9-E29B-4B70-BDD9-BAD95B867776}" destId="{F1D6E630-B8F7-48BA-82F6-27398ADABED9}" srcOrd="5" destOrd="0" presId="urn:microsoft.com/office/officeart/2005/8/layout/vProcess5"/>
    <dgm:cxn modelId="{E91F083F-394E-4267-8BF1-75D36493C61B}" type="presParOf" srcId="{8B760DF9-E29B-4B70-BDD9-BAD95B867776}" destId="{3959FA9D-C355-4DD7-8A4D-82F914613C19}" srcOrd="6" destOrd="0" presId="urn:microsoft.com/office/officeart/2005/8/layout/vProcess5"/>
    <dgm:cxn modelId="{496A7F63-59BB-47E5-AD64-44186557B194}" type="presParOf" srcId="{8B760DF9-E29B-4B70-BDD9-BAD95B867776}" destId="{D6429478-0F46-402C-8165-022D4B6899EF}" srcOrd="7" destOrd="0" presId="urn:microsoft.com/office/officeart/2005/8/layout/vProcess5"/>
    <dgm:cxn modelId="{48717CC9-1545-4A28-889B-030413738202}" type="presParOf" srcId="{8B760DF9-E29B-4B70-BDD9-BAD95B867776}" destId="{418E7BB6-8C22-4C72-AE19-BC6938ABC071}" srcOrd="8" destOrd="0" presId="urn:microsoft.com/office/officeart/2005/8/layout/vProcess5"/>
    <dgm:cxn modelId="{AD5B1A79-611F-4FA8-9A2E-89342FBBD095}" type="presParOf" srcId="{8B760DF9-E29B-4B70-BDD9-BAD95B867776}" destId="{AE0327A4-27FC-4525-ACDC-806B8B82818D}" srcOrd="9" destOrd="0" presId="urn:microsoft.com/office/officeart/2005/8/layout/vProcess5"/>
    <dgm:cxn modelId="{7E89A4E9-3C1C-47BF-BABF-FDE5999F2B90}" type="presParOf" srcId="{8B760DF9-E29B-4B70-BDD9-BAD95B867776}" destId="{034719BC-BD26-4C46-A246-53BB1CB41CB2}" srcOrd="10" destOrd="0" presId="urn:microsoft.com/office/officeart/2005/8/layout/vProcess5"/>
    <dgm:cxn modelId="{DAF9B7BF-071C-4ECA-AACA-A8ED233DFFDD}" type="presParOf" srcId="{8B760DF9-E29B-4B70-BDD9-BAD95B867776}" destId="{59C1DC2B-46A8-4AFB-9F17-365234F9BA9A}" srcOrd="11" destOrd="0" presId="urn:microsoft.com/office/officeart/2005/8/layout/vProcess5"/>
    <dgm:cxn modelId="{EFD55868-474C-47F5-AD9C-1ACDCB053FCD}" type="presParOf" srcId="{8B760DF9-E29B-4B70-BDD9-BAD95B867776}" destId="{6A244287-28FF-49E5-9334-44623C494ACA}" srcOrd="12" destOrd="0" presId="urn:microsoft.com/office/officeart/2005/8/layout/vProcess5"/>
    <dgm:cxn modelId="{E5137085-7253-49CF-BD73-F50D138250EF}" type="presParOf" srcId="{8B760DF9-E29B-4B70-BDD9-BAD95B867776}" destId="{2224CFC9-B3E3-4316-9452-0F3E1E3A35E1}" srcOrd="13" destOrd="0" presId="urn:microsoft.com/office/officeart/2005/8/layout/vProcess5"/>
    <dgm:cxn modelId="{826B08CE-C2CD-4298-9B0C-0BAA67A968D2}" type="presParOf" srcId="{8B760DF9-E29B-4B70-BDD9-BAD95B867776}" destId="{31673B47-0DDE-4373-8B80-0339CFF20F3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91F56-2CEF-4C9C-BC05-22140283E213}">
      <dsp:nvSpPr>
        <dsp:cNvPr id="0" name=""/>
        <dsp:cNvSpPr/>
      </dsp:nvSpPr>
      <dsp:spPr>
        <a:xfrm>
          <a:off x="0" y="0"/>
          <a:ext cx="5854644" cy="678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clone</a:t>
          </a:r>
          <a:endParaRPr lang="en-IN" sz="3000" kern="1200"/>
        </a:p>
      </dsp:txBody>
      <dsp:txXfrm>
        <a:off x="19859" y="19859"/>
        <a:ext cx="5043647" cy="638329"/>
      </dsp:txXfrm>
    </dsp:sp>
    <dsp:sp modelId="{F33F7AA0-D58D-421A-9EB1-4899171CC02E}">
      <dsp:nvSpPr>
        <dsp:cNvPr id="0" name=""/>
        <dsp:cNvSpPr/>
      </dsp:nvSpPr>
      <dsp:spPr>
        <a:xfrm>
          <a:off x="437197" y="772220"/>
          <a:ext cx="5854644" cy="678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add</a:t>
          </a:r>
          <a:endParaRPr lang="en-IN" sz="3000" kern="1200"/>
        </a:p>
      </dsp:txBody>
      <dsp:txXfrm>
        <a:off x="457056" y="792079"/>
        <a:ext cx="4936997" cy="638329"/>
      </dsp:txXfrm>
    </dsp:sp>
    <dsp:sp modelId="{8743E849-D1B8-4C88-9962-CD6458214A3D}">
      <dsp:nvSpPr>
        <dsp:cNvPr id="0" name=""/>
        <dsp:cNvSpPr/>
      </dsp:nvSpPr>
      <dsp:spPr>
        <a:xfrm>
          <a:off x="874394" y="1544441"/>
          <a:ext cx="5854644" cy="678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status</a:t>
          </a:r>
          <a:endParaRPr lang="en-IN" sz="3000" kern="1200"/>
        </a:p>
      </dsp:txBody>
      <dsp:txXfrm>
        <a:off x="894253" y="1564300"/>
        <a:ext cx="4936997" cy="638329"/>
      </dsp:txXfrm>
    </dsp:sp>
    <dsp:sp modelId="{3C7D5851-8B3A-42A1-B046-66FF9667A179}">
      <dsp:nvSpPr>
        <dsp:cNvPr id="0" name=""/>
        <dsp:cNvSpPr/>
      </dsp:nvSpPr>
      <dsp:spPr>
        <a:xfrm>
          <a:off x="1311592" y="2316661"/>
          <a:ext cx="5854644" cy="678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commit</a:t>
          </a:r>
          <a:endParaRPr lang="en-IN" sz="3000" kern="1200"/>
        </a:p>
      </dsp:txBody>
      <dsp:txXfrm>
        <a:off x="1331451" y="2336520"/>
        <a:ext cx="4936997" cy="638329"/>
      </dsp:txXfrm>
    </dsp:sp>
    <dsp:sp modelId="{F1D6E630-B8F7-48BA-82F6-27398ADABED9}">
      <dsp:nvSpPr>
        <dsp:cNvPr id="0" name=""/>
        <dsp:cNvSpPr/>
      </dsp:nvSpPr>
      <dsp:spPr>
        <a:xfrm>
          <a:off x="1748789" y="3088882"/>
          <a:ext cx="5854644" cy="678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git push</a:t>
          </a:r>
          <a:endParaRPr lang="en-IN" sz="3000" kern="1200"/>
        </a:p>
      </dsp:txBody>
      <dsp:txXfrm>
        <a:off x="1768648" y="3108741"/>
        <a:ext cx="4936997" cy="638329"/>
      </dsp:txXfrm>
    </dsp:sp>
    <dsp:sp modelId="{3959FA9D-C355-4DD7-8A4D-82F914613C19}">
      <dsp:nvSpPr>
        <dsp:cNvPr id="0" name=""/>
        <dsp:cNvSpPr/>
      </dsp:nvSpPr>
      <dsp:spPr>
        <a:xfrm>
          <a:off x="5413913" y="495351"/>
          <a:ext cx="440730" cy="4407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513077" y="495351"/>
        <a:ext cx="242402" cy="331649"/>
      </dsp:txXfrm>
    </dsp:sp>
    <dsp:sp modelId="{D6429478-0F46-402C-8165-022D4B6899EF}">
      <dsp:nvSpPr>
        <dsp:cNvPr id="0" name=""/>
        <dsp:cNvSpPr/>
      </dsp:nvSpPr>
      <dsp:spPr>
        <a:xfrm>
          <a:off x="5851110" y="1267571"/>
          <a:ext cx="440730" cy="4407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950274" y="1267571"/>
        <a:ext cx="242402" cy="331649"/>
      </dsp:txXfrm>
    </dsp:sp>
    <dsp:sp modelId="{418E7BB6-8C22-4C72-AE19-BC6938ABC071}">
      <dsp:nvSpPr>
        <dsp:cNvPr id="0" name=""/>
        <dsp:cNvSpPr/>
      </dsp:nvSpPr>
      <dsp:spPr>
        <a:xfrm>
          <a:off x="6288308" y="2028491"/>
          <a:ext cx="440730" cy="4407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387472" y="2028491"/>
        <a:ext cx="242402" cy="331649"/>
      </dsp:txXfrm>
    </dsp:sp>
    <dsp:sp modelId="{AE0327A4-27FC-4525-ACDC-806B8B82818D}">
      <dsp:nvSpPr>
        <dsp:cNvPr id="0" name=""/>
        <dsp:cNvSpPr/>
      </dsp:nvSpPr>
      <dsp:spPr>
        <a:xfrm>
          <a:off x="6725505" y="2808246"/>
          <a:ext cx="440730" cy="4407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824669" y="2808246"/>
        <a:ext cx="242402" cy="3316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ctr"/>
            <a:r>
              <a:rPr lang="en-US" dirty="0"/>
              <a:t>Assessment of </a:t>
            </a:r>
            <a:br>
              <a:rPr lang="en-US" dirty="0"/>
            </a:br>
            <a:r>
              <a:rPr lang="en-US" dirty="0"/>
              <a:t>On Job Training-1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dirty="0"/>
              <a:t>At x-</a:t>
            </a:r>
            <a:r>
              <a:rPr lang="en-US" dirty="0" err="1"/>
              <a:t>workz</a:t>
            </a:r>
            <a:endParaRPr lang="en-US"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206408" y="0"/>
            <a:ext cx="9779183" cy="888241"/>
          </a:xfrm>
        </p:spPr>
        <p:txBody>
          <a:bodyPr/>
          <a:lstStyle/>
          <a:p>
            <a:pPr algn="ctr"/>
            <a:r>
              <a:rPr lang="en-US" dirty="0"/>
              <a:t>Gitbash</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653142" y="1633968"/>
            <a:ext cx="5442857" cy="618106"/>
          </a:xfrm>
        </p:spPr>
        <p:txBody>
          <a:bodyPr/>
          <a:lstStyle/>
          <a:p>
            <a:pPr algn="ctr"/>
            <a:r>
              <a:rPr lang="en-US" dirty="0"/>
              <a:t>Gitbash configuration</a:t>
            </a:r>
          </a:p>
          <a:p>
            <a:pPr algn="ctr"/>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653143" y="2256184"/>
            <a:ext cx="5442858" cy="2483767"/>
          </a:xfrm>
        </p:spPr>
        <p:txBody>
          <a:bodyPr vert="horz" lIns="91440" tIns="45720" rIns="91440" bIns="45720" rtlCol="0" anchor="t">
            <a:normAutofit/>
          </a:bodyPr>
          <a:lstStyle/>
          <a:p>
            <a:r>
              <a:rPr lang="en-US" dirty="0"/>
              <a:t>$</a:t>
            </a:r>
            <a:r>
              <a:rPr lang="en-US" dirty="0">
                <a:solidFill>
                  <a:srgbClr val="00B050"/>
                </a:solidFill>
              </a:rPr>
              <a:t>git </a:t>
            </a:r>
            <a:r>
              <a:rPr lang="en-US" dirty="0"/>
              <a:t>config --global user.email&lt;your email&gt;</a:t>
            </a:r>
          </a:p>
          <a:p>
            <a:r>
              <a:rPr lang="en-US" dirty="0"/>
              <a:t>$</a:t>
            </a:r>
            <a:r>
              <a:rPr lang="en-US" dirty="0">
                <a:solidFill>
                  <a:srgbClr val="00B050"/>
                </a:solidFill>
              </a:rPr>
              <a:t>git</a:t>
            </a:r>
            <a:r>
              <a:rPr lang="en-US" dirty="0"/>
              <a:t> config --global user.password &lt;password&gt;</a:t>
            </a:r>
          </a:p>
          <a:p>
            <a:endParaRPr lang="en-US" dirty="0"/>
          </a:p>
          <a:p>
            <a:r>
              <a:rPr lang="en-US" dirty="0"/>
              <a:t>These commands will configure Gitbash to connect to your github account use password or token for authentication</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6095999" y="1638078"/>
            <a:ext cx="5528468" cy="618106"/>
          </a:xfrm>
        </p:spPr>
        <p:txBody>
          <a:bodyPr/>
          <a:lstStyle/>
          <a:p>
            <a:pPr algn="ctr"/>
            <a:r>
              <a:rPr lang="en-US" dirty="0"/>
              <a:t>Token authentication</a:t>
            </a:r>
          </a:p>
          <a:p>
            <a:pPr algn="ctr"/>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095998" y="2256184"/>
            <a:ext cx="5528468" cy="2483767"/>
          </a:xfrm>
        </p:spPr>
        <p:txBody>
          <a:bodyPr/>
          <a:lstStyle/>
          <a:p>
            <a:r>
              <a:rPr lang="en-US" dirty="0"/>
              <a:t>Token authentication in Github involves using a personal access token to authenticate your self when interacting with API or via command line.</a:t>
            </a:r>
          </a:p>
          <a:p>
            <a:r>
              <a:rPr lang="en-US" dirty="0"/>
              <a:t>This substitutes as your password and provides a more secure way to authenticate without exposing your actual credentials</a:t>
            </a:r>
          </a:p>
        </p:txBody>
      </p:sp>
    </p:spTree>
    <p:extLst>
      <p:ext uri="{BB962C8B-B14F-4D97-AF65-F5344CB8AC3E}">
        <p14:creationId xmlns:p14="http://schemas.microsoft.com/office/powerpoint/2010/main" val="27215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HTML - It defines the structures of the web page</a:t>
            </a:r>
          </a:p>
          <a:p>
            <a:endParaRPr lang="en-US" dirty="0"/>
          </a:p>
          <a:p>
            <a:r>
              <a:rPr lang="en-US" dirty="0"/>
              <a:t>CSS – It is used to style, add color, and position html elements</a:t>
            </a:r>
          </a:p>
          <a:p>
            <a:endParaRPr lang="en-US" dirty="0"/>
          </a:p>
          <a:p>
            <a:r>
              <a:rPr lang="en-US" dirty="0"/>
              <a:t>Github – It is a remote cloud storage which makes development easier</a:t>
            </a:r>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a:t>
            </a:r>
            <a:r>
              <a:rPr lang="en-US"/>
              <a:t>you!</a:t>
            </a:r>
            <a:endParaRPr lang="en-US" dirty="0"/>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82555" y="381000"/>
            <a:ext cx="11429999" cy="1325563"/>
          </a:xfrm>
        </p:spPr>
        <p:txBody>
          <a:bodyPr/>
          <a:lstStyle/>
          <a:p>
            <a:pPr algn="ctr"/>
            <a:r>
              <a:rPr lang="en-US" dirty="0"/>
              <a:t>Role of intern in organization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478562" y="2153165"/>
            <a:ext cx="11094413" cy="4097500"/>
          </a:xfrm>
        </p:spPr>
        <p:txBody>
          <a:bodyPr vert="horz" lIns="91440" tIns="45720" rIns="91440" bIns="45720" rtlCol="0" anchor="t">
            <a:normAutofit/>
          </a:bodyPr>
          <a:lstStyle/>
          <a:p>
            <a:r>
              <a:rPr lang="en-US" dirty="0"/>
              <a:t>An intern’s goal is to gain practical experience and learning within a specific field or industry. Their goal is to perform assigned tasks, learn about an organizations ways of working. Internship offers valuable opportunities for skill development, communication,&amp; solve real world problems.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37930" y="381000"/>
            <a:ext cx="10608745" cy="1336001"/>
          </a:xfrm>
        </p:spPr>
        <p:txBody>
          <a:bodyPr/>
          <a:lstStyle/>
          <a:p>
            <a:pPr algn="ctr"/>
            <a:r>
              <a:rPr lang="en-US" dirty="0"/>
              <a:t>Technical knowledge during OJT-1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37848" y="2653167"/>
            <a:ext cx="10990032" cy="3655688"/>
          </a:xfrm>
        </p:spPr>
        <p:txBody>
          <a:bodyPr vert="horz" lIns="91440" tIns="45720" rIns="91440" bIns="45720" rtlCol="0" anchor="t">
            <a:normAutofit/>
          </a:bodyPr>
          <a:lstStyle/>
          <a:p>
            <a:pPr marL="342900" indent="-342900">
              <a:buChar char="•"/>
            </a:pPr>
            <a:r>
              <a:rPr lang="en-US" sz="2800" dirty="0"/>
              <a:t>HTML</a:t>
            </a:r>
          </a:p>
          <a:p>
            <a:pPr marL="342900" indent="-342900">
              <a:buChar char="•"/>
            </a:pPr>
            <a:r>
              <a:rPr lang="en-US" sz="2800" dirty="0"/>
              <a:t>CSS</a:t>
            </a:r>
          </a:p>
          <a:p>
            <a:pPr marL="342900" indent="-342900">
              <a:buChar char="•"/>
            </a:pPr>
            <a:r>
              <a:rPr lang="en-US" sz="2800" dirty="0"/>
              <a:t>Github</a:t>
            </a: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14870" y="482930"/>
            <a:ext cx="6245912" cy="1574470"/>
          </a:xfrm>
        </p:spPr>
        <p:txBody>
          <a:bodyPr/>
          <a:lstStyle/>
          <a:p>
            <a:pPr algn="ctr"/>
            <a:r>
              <a:rPr lang="en-US" dirty="0"/>
              <a:t>HTML</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676892" y="2902336"/>
            <a:ext cx="6736514" cy="2491689"/>
          </a:xfrm>
        </p:spPr>
        <p:txBody>
          <a:bodyPr vert="horz" lIns="91440" tIns="45720" rIns="91440" bIns="45720" rtlCol="0" anchor="t">
            <a:normAutofit/>
          </a:bodyPr>
          <a:lstStyle/>
          <a:p>
            <a:r>
              <a:rPr lang="en-US" sz="2800" dirty="0">
                <a:solidFill>
                  <a:srgbClr val="0D0D0D"/>
                </a:solidFill>
                <a:ea typeface="+mn-lt"/>
                <a:cs typeface="+mn-lt"/>
              </a:rPr>
              <a:t>HTML (Hypertext Markup Language) is the foundation of web development, serving as the standard markup language used to create and structure web pages. The first version of HTML was written by Tim Berners-Lee in 1993</a:t>
            </a:r>
            <a:endParaRPr lang="en-US" sz="2800" dirty="0"/>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86C21A-5519-DD85-6A25-17AE4B5A7CA3}"/>
              </a:ext>
            </a:extLst>
          </p:cNvPr>
          <p:cNvSpPr>
            <a:spLocks noGrp="1"/>
          </p:cNvSpPr>
          <p:nvPr>
            <p:ph type="title"/>
          </p:nvPr>
        </p:nvSpPr>
        <p:spPr/>
        <p:txBody>
          <a:bodyPr/>
          <a:lstStyle/>
          <a:p>
            <a:r>
              <a:rPr lang="en-US" dirty="0"/>
              <a:t>HTML use case</a:t>
            </a:r>
          </a:p>
        </p:txBody>
      </p:sp>
      <p:pic>
        <p:nvPicPr>
          <p:cNvPr id="3" name="Picture 2">
            <a:extLst>
              <a:ext uri="{FF2B5EF4-FFF2-40B4-BE49-F238E27FC236}">
                <a16:creationId xmlns:a16="http://schemas.microsoft.com/office/drawing/2014/main" id="{9CD7B50A-FC78-46CE-AFEB-4DE6BA3EDA5F}"/>
              </a:ext>
            </a:extLst>
          </p:cNvPr>
          <p:cNvPicPr>
            <a:picLocks noChangeAspect="1"/>
          </p:cNvPicPr>
          <p:nvPr/>
        </p:nvPicPr>
        <p:blipFill rotWithShape="1">
          <a:blip r:embed="rId2"/>
          <a:srcRect r="20769"/>
          <a:stretch/>
        </p:blipFill>
        <p:spPr>
          <a:xfrm>
            <a:off x="2424247" y="1981038"/>
            <a:ext cx="2847549" cy="4462526"/>
          </a:xfrm>
          <a:prstGeom prst="rect">
            <a:avLst/>
          </a:prstGeom>
        </p:spPr>
      </p:pic>
      <p:pic>
        <p:nvPicPr>
          <p:cNvPr id="5" name="Picture 4">
            <a:extLst>
              <a:ext uri="{FF2B5EF4-FFF2-40B4-BE49-F238E27FC236}">
                <a16:creationId xmlns:a16="http://schemas.microsoft.com/office/drawing/2014/main" id="{BAF2618B-7710-4FFD-8C82-9D6FEC6458E2}"/>
              </a:ext>
            </a:extLst>
          </p:cNvPr>
          <p:cNvPicPr>
            <a:picLocks noChangeAspect="1"/>
          </p:cNvPicPr>
          <p:nvPr/>
        </p:nvPicPr>
        <p:blipFill>
          <a:blip r:embed="rId3"/>
          <a:stretch>
            <a:fillRect/>
          </a:stretch>
        </p:blipFill>
        <p:spPr>
          <a:xfrm>
            <a:off x="5552854" y="1981038"/>
            <a:ext cx="6528891" cy="4462527"/>
          </a:xfrm>
          <a:prstGeom prst="rect">
            <a:avLst/>
          </a:prstGeom>
        </p:spPr>
      </p:pic>
      <p:pic>
        <p:nvPicPr>
          <p:cNvPr id="7" name="Picture 6">
            <a:extLst>
              <a:ext uri="{FF2B5EF4-FFF2-40B4-BE49-F238E27FC236}">
                <a16:creationId xmlns:a16="http://schemas.microsoft.com/office/drawing/2014/main" id="{C8259407-9675-486C-883D-4303E91C003E}"/>
              </a:ext>
            </a:extLst>
          </p:cNvPr>
          <p:cNvPicPr>
            <a:picLocks noChangeAspect="1"/>
          </p:cNvPicPr>
          <p:nvPr/>
        </p:nvPicPr>
        <p:blipFill>
          <a:blip r:embed="rId4"/>
          <a:stretch>
            <a:fillRect/>
          </a:stretch>
        </p:blipFill>
        <p:spPr>
          <a:xfrm>
            <a:off x="214118" y="1981037"/>
            <a:ext cx="2109204" cy="4462525"/>
          </a:xfrm>
          <a:prstGeom prst="rect">
            <a:avLst/>
          </a:prstGeom>
        </p:spPr>
      </p:pic>
    </p:spTree>
    <p:extLst>
      <p:ext uri="{BB962C8B-B14F-4D97-AF65-F5344CB8AC3E}">
        <p14:creationId xmlns:p14="http://schemas.microsoft.com/office/powerpoint/2010/main" val="4212917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14261" y="1059400"/>
            <a:ext cx="6245912" cy="1335930"/>
          </a:xfrm>
        </p:spPr>
        <p:txBody>
          <a:bodyPr/>
          <a:lstStyle/>
          <a:p>
            <a:pPr algn="ctr"/>
            <a:r>
              <a:rPr lang="en-US" sz="6000" dirty="0"/>
              <a:t>CSS</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676892" y="2902336"/>
            <a:ext cx="6736514" cy="2491689"/>
          </a:xfrm>
        </p:spPr>
        <p:txBody>
          <a:bodyPr vert="horz" lIns="91440" tIns="45720" rIns="91440" bIns="45720" rtlCol="0" anchor="t">
            <a:normAutofit/>
          </a:bodyPr>
          <a:lstStyle/>
          <a:p>
            <a:r>
              <a:rPr lang="en-US" sz="2800" dirty="0">
                <a:solidFill>
                  <a:srgbClr val="0D0D0D"/>
                </a:solidFill>
                <a:ea typeface="+mn-lt"/>
                <a:cs typeface="+mn-lt"/>
              </a:rPr>
              <a:t>CSS (Cascading Style Sheets) is a stylesheet language used to control the presentation and formatting of web pages written in HTML</a:t>
            </a:r>
          </a:p>
        </p:txBody>
      </p:sp>
    </p:spTree>
    <p:extLst>
      <p:ext uri="{BB962C8B-B14F-4D97-AF65-F5344CB8AC3E}">
        <p14:creationId xmlns:p14="http://schemas.microsoft.com/office/powerpoint/2010/main" val="3266821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256E4182-6DCC-C0B4-565D-F8CA3625BAF4}"/>
              </a:ext>
            </a:extLst>
          </p:cNvPr>
          <p:cNvSpPr>
            <a:spLocks noGrp="1"/>
          </p:cNvSpPr>
          <p:nvPr>
            <p:ph type="title"/>
          </p:nvPr>
        </p:nvSpPr>
        <p:spPr/>
        <p:txBody>
          <a:bodyPr/>
          <a:lstStyle/>
          <a:p>
            <a:r>
              <a:rPr lang="en-US" dirty="0"/>
              <a:t>CSS use case</a:t>
            </a:r>
          </a:p>
        </p:txBody>
      </p:sp>
      <p:pic>
        <p:nvPicPr>
          <p:cNvPr id="3" name="Picture 2">
            <a:extLst>
              <a:ext uri="{FF2B5EF4-FFF2-40B4-BE49-F238E27FC236}">
                <a16:creationId xmlns:a16="http://schemas.microsoft.com/office/drawing/2014/main" id="{C2E5B668-F0F6-4471-801B-9D1501CC84B1}"/>
              </a:ext>
            </a:extLst>
          </p:cNvPr>
          <p:cNvPicPr>
            <a:picLocks noChangeAspect="1"/>
          </p:cNvPicPr>
          <p:nvPr/>
        </p:nvPicPr>
        <p:blipFill>
          <a:blip r:embed="rId2"/>
          <a:stretch>
            <a:fillRect/>
          </a:stretch>
        </p:blipFill>
        <p:spPr>
          <a:xfrm>
            <a:off x="153871" y="1706563"/>
            <a:ext cx="2886075" cy="4934896"/>
          </a:xfrm>
          <a:prstGeom prst="rect">
            <a:avLst/>
          </a:prstGeom>
        </p:spPr>
      </p:pic>
      <p:pic>
        <p:nvPicPr>
          <p:cNvPr id="5" name="Picture 4">
            <a:extLst>
              <a:ext uri="{FF2B5EF4-FFF2-40B4-BE49-F238E27FC236}">
                <a16:creationId xmlns:a16="http://schemas.microsoft.com/office/drawing/2014/main" id="{91DE830C-0E52-47EF-9388-AFFA643F9FAA}"/>
              </a:ext>
            </a:extLst>
          </p:cNvPr>
          <p:cNvPicPr>
            <a:picLocks noChangeAspect="1"/>
          </p:cNvPicPr>
          <p:nvPr/>
        </p:nvPicPr>
        <p:blipFill>
          <a:blip r:embed="rId3"/>
          <a:stretch>
            <a:fillRect/>
          </a:stretch>
        </p:blipFill>
        <p:spPr>
          <a:xfrm>
            <a:off x="3265713" y="1706563"/>
            <a:ext cx="6482900" cy="4934897"/>
          </a:xfrm>
          <a:prstGeom prst="rect">
            <a:avLst/>
          </a:prstGeom>
        </p:spPr>
      </p:pic>
    </p:spTree>
    <p:extLst>
      <p:ext uri="{BB962C8B-B14F-4D97-AF65-F5344CB8AC3E}">
        <p14:creationId xmlns:p14="http://schemas.microsoft.com/office/powerpoint/2010/main" val="3335690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49087" y="1067684"/>
            <a:ext cx="6956206" cy="2589915"/>
          </a:xfrm>
          <a:noFill/>
          <a:ln>
            <a:noFill/>
          </a:ln>
        </p:spPr>
        <p:txBody>
          <a:bodyPr vert="horz" lIns="91440" tIns="45720" rIns="91440" bIns="45720" rtlCol="0" anchor="t">
            <a:noAutofit/>
          </a:bodyPr>
          <a:lstStyle/>
          <a:p>
            <a:pPr>
              <a:lnSpc>
                <a:spcPct val="120000"/>
              </a:lnSpc>
            </a:pPr>
            <a:r>
              <a:rPr lang="en-US" sz="2800" dirty="0">
                <a:solidFill>
                  <a:srgbClr val="0D0D0D"/>
                </a:solidFill>
                <a:ea typeface="+mn-lt"/>
                <a:cs typeface="+mn-lt"/>
              </a:rPr>
              <a:t>GitHub is a web-based platform and service that provides hosting for software development projects using the Git version control system.</a:t>
            </a:r>
          </a:p>
          <a:p>
            <a:pPr>
              <a:lnSpc>
                <a:spcPct val="120000"/>
              </a:lnSpc>
            </a:pPr>
            <a:r>
              <a:rPr lang="en-US" sz="2800" dirty="0">
                <a:solidFill>
                  <a:srgbClr val="0D0D0D"/>
                </a:solidFill>
                <a:ea typeface="+mn-lt"/>
                <a:cs typeface="+mn-lt"/>
              </a:rPr>
              <a:t>GitHub has become an essential tool for software development, offering a platform for collaboration, version control, and project management that empowers developers to build and maintain high-quality software projects effectively.</a:t>
            </a:r>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49087" y="0"/>
            <a:ext cx="5468695" cy="998000"/>
          </a:xfrm>
        </p:spPr>
        <p:txBody>
          <a:bodyPr/>
          <a:lstStyle/>
          <a:p>
            <a:pPr algn="ctr"/>
            <a:r>
              <a:rPr lang="en-US" dirty="0"/>
              <a:t>Github</a:t>
            </a:r>
          </a:p>
        </p:txBody>
      </p:sp>
    </p:spTree>
    <p:extLst>
      <p:ext uri="{BB962C8B-B14F-4D97-AF65-F5344CB8AC3E}">
        <p14:creationId xmlns:p14="http://schemas.microsoft.com/office/powerpoint/2010/main" val="2744289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18203" y="353009"/>
            <a:ext cx="9779183" cy="1325563"/>
          </a:xfrm>
        </p:spPr>
        <p:txBody>
          <a:bodyPr/>
          <a:lstStyle/>
          <a:p>
            <a:r>
              <a:rPr lang="en-US" dirty="0"/>
              <a:t>Github commands</a:t>
            </a:r>
          </a:p>
        </p:txBody>
      </p:sp>
      <p:graphicFrame>
        <p:nvGraphicFramePr>
          <p:cNvPr id="3" name="Content Placeholder 2">
            <a:extLst>
              <a:ext uri="{FF2B5EF4-FFF2-40B4-BE49-F238E27FC236}">
                <a16:creationId xmlns:a16="http://schemas.microsoft.com/office/drawing/2014/main" id="{93C86C25-A807-4B3C-84AC-5BD5ADFAD165}"/>
              </a:ext>
            </a:extLst>
          </p:cNvPr>
          <p:cNvGraphicFramePr>
            <a:graphicFrameLocks noGrp="1"/>
          </p:cNvGraphicFramePr>
          <p:nvPr>
            <p:ph idx="1"/>
            <p:extLst>
              <p:ext uri="{D42A27DB-BD31-4B8C-83A1-F6EECF244321}">
                <p14:modId xmlns:p14="http://schemas.microsoft.com/office/powerpoint/2010/main" val="518744962"/>
              </p:ext>
            </p:extLst>
          </p:nvPr>
        </p:nvGraphicFramePr>
        <p:xfrm>
          <a:off x="1167492" y="1789045"/>
          <a:ext cx="7603434" cy="3766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71af3243-3dd4-4a8d-8c0d-dd76da1f02a5"/>
    <ds:schemaRef ds:uri="http://schemas.microsoft.com/office/2006/documentManagement/types"/>
    <ds:schemaRef ds:uri="http://schemas.openxmlformats.org/package/2006/metadata/core-properties"/>
    <ds:schemaRef ds:uri="http://www.w3.org/XML/1998/namespace"/>
    <ds:schemaRef ds:uri="http://schemas.microsoft.com/sharepoint/v3"/>
    <ds:schemaRef ds:uri="http://purl.org/dc/elements/1.1/"/>
    <ds:schemaRef ds:uri="http://purl.org/dc/dcmitype/"/>
    <ds:schemaRef ds:uri="http://schemas.microsoft.com/office/2006/metadata/properties"/>
    <ds:schemaRef ds:uri="16c05727-aa75-4e4a-9b5f-8a80a1165891"/>
    <ds:schemaRef ds:uri="http://schemas.microsoft.com/office/infopath/2007/PartnerControls"/>
    <ds:schemaRef ds:uri="230e9df3-be65-4c73-a93b-d1236ebd677e"/>
    <ds:schemaRef ds:uri="http://purl.org/dc/te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99</TotalTime>
  <Words>333</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Assessment of  On Job Training-1</vt:lpstr>
      <vt:lpstr>Role of intern in organization</vt:lpstr>
      <vt:lpstr>Technical knowledge during OJT-1 </vt:lpstr>
      <vt:lpstr>HTML</vt:lpstr>
      <vt:lpstr>HTML use case</vt:lpstr>
      <vt:lpstr>CSS</vt:lpstr>
      <vt:lpstr>CSS use case</vt:lpstr>
      <vt:lpstr>Github</vt:lpstr>
      <vt:lpstr>Github commands</vt:lpstr>
      <vt:lpstr>Gitbash</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Sujata</cp:lastModifiedBy>
  <cp:revision>324</cp:revision>
  <cp:lastPrinted>2024-02-23T13:28:48Z</cp:lastPrinted>
  <dcterms:created xsi:type="dcterms:W3CDTF">2024-02-23T08:13:43Z</dcterms:created>
  <dcterms:modified xsi:type="dcterms:W3CDTF">2024-02-23T17:35:25Z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