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5" r:id="rId4"/>
    <p:sldId id="259" r:id="rId5"/>
    <p:sldId id="266" r:id="rId6"/>
    <p:sldId id="267" r:id="rId7"/>
    <p:sldId id="268" r:id="rId8"/>
    <p:sldId id="263" r:id="rId9"/>
  </p:sldIdLst>
  <p:sldSz cx="6959600" cy="3911600"/>
  <p:notesSz cx="6959600" cy="3911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77"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21970" y="1212596"/>
            <a:ext cx="5915660" cy="82143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43940" y="2190496"/>
            <a:ext cx="4871720" cy="977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332B2B"/>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650" b="0" i="0">
                <a:solidFill>
                  <a:srgbClr val="332B2B"/>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332B2B"/>
                </a:solidFill>
                <a:latin typeface="Cambria"/>
                <a:cs typeface="Cambria"/>
              </a:defRPr>
            </a:lvl1pPr>
          </a:lstStyle>
          <a:p>
            <a:endParaRPr/>
          </a:p>
        </p:txBody>
      </p:sp>
      <p:sp>
        <p:nvSpPr>
          <p:cNvPr id="3" name="Holder 3"/>
          <p:cNvSpPr>
            <a:spLocks noGrp="1"/>
          </p:cNvSpPr>
          <p:nvPr>
            <p:ph sz="half" idx="2"/>
          </p:nvPr>
        </p:nvSpPr>
        <p:spPr>
          <a:xfrm>
            <a:off x="347980" y="899668"/>
            <a:ext cx="3027426" cy="258165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84194" y="899668"/>
            <a:ext cx="3027426" cy="258165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332B2B"/>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65"/>
            <a:ext cx="6955155" cy="3904615"/>
          </a:xfrm>
          <a:custGeom>
            <a:avLst/>
            <a:gdLst/>
            <a:ahLst/>
            <a:cxnLst/>
            <a:rect l="l" t="t" r="r" b="b"/>
            <a:pathLst>
              <a:path w="6955155" h="3904615">
                <a:moveTo>
                  <a:pt x="6954994" y="3904078"/>
                </a:moveTo>
                <a:lnTo>
                  <a:pt x="0" y="3904078"/>
                </a:lnTo>
                <a:lnTo>
                  <a:pt x="0" y="0"/>
                </a:lnTo>
                <a:lnTo>
                  <a:pt x="6954994" y="0"/>
                </a:lnTo>
                <a:lnTo>
                  <a:pt x="6954994" y="3904078"/>
                </a:lnTo>
                <a:close/>
              </a:path>
            </a:pathLst>
          </a:custGeom>
          <a:solidFill>
            <a:srgbClr val="F5F1ED"/>
          </a:solidFill>
        </p:spPr>
        <p:txBody>
          <a:bodyPr wrap="square" lIns="0" tIns="0" rIns="0" bIns="0" rtlCol="0"/>
          <a:lstStyle/>
          <a:p>
            <a:endParaRPr/>
          </a:p>
        </p:txBody>
      </p:sp>
      <p:sp>
        <p:nvSpPr>
          <p:cNvPr id="2" name="Holder 2"/>
          <p:cNvSpPr>
            <a:spLocks noGrp="1"/>
          </p:cNvSpPr>
          <p:nvPr>
            <p:ph type="title"/>
          </p:nvPr>
        </p:nvSpPr>
        <p:spPr>
          <a:xfrm>
            <a:off x="355124" y="240183"/>
            <a:ext cx="6249350" cy="424180"/>
          </a:xfrm>
          <a:prstGeom prst="rect">
            <a:avLst/>
          </a:prstGeom>
        </p:spPr>
        <p:txBody>
          <a:bodyPr wrap="square" lIns="0" tIns="0" rIns="0" bIns="0">
            <a:spAutoFit/>
          </a:bodyPr>
          <a:lstStyle>
            <a:lvl1pPr>
              <a:defRPr sz="2600" b="0" i="0">
                <a:solidFill>
                  <a:srgbClr val="332B2B"/>
                </a:solidFill>
                <a:latin typeface="Cambria"/>
                <a:cs typeface="Cambria"/>
              </a:defRPr>
            </a:lvl1pPr>
          </a:lstStyle>
          <a:p>
            <a:endParaRPr/>
          </a:p>
        </p:txBody>
      </p:sp>
      <p:sp>
        <p:nvSpPr>
          <p:cNvPr id="3" name="Holder 3"/>
          <p:cNvSpPr>
            <a:spLocks noGrp="1"/>
          </p:cNvSpPr>
          <p:nvPr>
            <p:ph type="body" idx="1"/>
          </p:nvPr>
        </p:nvSpPr>
        <p:spPr>
          <a:xfrm>
            <a:off x="360906" y="1072262"/>
            <a:ext cx="6237786" cy="2567940"/>
          </a:xfrm>
          <a:prstGeom prst="rect">
            <a:avLst/>
          </a:prstGeom>
        </p:spPr>
        <p:txBody>
          <a:bodyPr wrap="square" lIns="0" tIns="0" rIns="0" bIns="0">
            <a:spAutoFit/>
          </a:bodyPr>
          <a:lstStyle>
            <a:lvl1pPr>
              <a:defRPr sz="1650" b="0" i="0">
                <a:solidFill>
                  <a:srgbClr val="332B2B"/>
                </a:solidFill>
                <a:latin typeface="Cambria"/>
                <a:cs typeface="Cambria"/>
              </a:defRPr>
            </a:lvl1pPr>
          </a:lstStyle>
          <a:p>
            <a:endParaRPr/>
          </a:p>
        </p:txBody>
      </p:sp>
      <p:sp>
        <p:nvSpPr>
          <p:cNvPr id="4" name="Holder 4"/>
          <p:cNvSpPr>
            <a:spLocks noGrp="1"/>
          </p:cNvSpPr>
          <p:nvPr>
            <p:ph type="ftr" sz="quarter" idx="5"/>
          </p:nvPr>
        </p:nvSpPr>
        <p:spPr>
          <a:xfrm>
            <a:off x="2366264" y="3637788"/>
            <a:ext cx="2227072" cy="1955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7980" y="3637788"/>
            <a:ext cx="1600708" cy="1955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7/11/2023</a:t>
            </a:fld>
            <a:endParaRPr lang="en-US"/>
          </a:p>
        </p:txBody>
      </p:sp>
      <p:sp>
        <p:nvSpPr>
          <p:cNvPr id="6" name="Holder 6"/>
          <p:cNvSpPr>
            <a:spLocks noGrp="1"/>
          </p:cNvSpPr>
          <p:nvPr>
            <p:ph type="sldNum" sz="quarter" idx="7"/>
          </p:nvPr>
        </p:nvSpPr>
        <p:spPr>
          <a:xfrm>
            <a:off x="5010912" y="3637788"/>
            <a:ext cx="1600708" cy="1955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5800" y="1586804"/>
            <a:ext cx="4326255" cy="516255"/>
          </a:xfrm>
          <a:prstGeom prst="rect">
            <a:avLst/>
          </a:prstGeom>
        </p:spPr>
        <p:txBody>
          <a:bodyPr vert="horz" wrap="square" lIns="0" tIns="14604" rIns="0" bIns="0" rtlCol="0">
            <a:spAutoFit/>
          </a:bodyPr>
          <a:lstStyle/>
          <a:p>
            <a:pPr marL="12700">
              <a:lnSpc>
                <a:spcPct val="100000"/>
              </a:lnSpc>
              <a:spcBef>
                <a:spcPts val="114"/>
              </a:spcBef>
            </a:pPr>
            <a:r>
              <a:rPr sz="3200" spc="50" dirty="0">
                <a:solidFill>
                  <a:srgbClr val="382F2F"/>
                </a:solidFill>
              </a:rPr>
              <a:t>On</a:t>
            </a:r>
            <a:r>
              <a:rPr sz="3200" spc="50" dirty="0"/>
              <a:t>t</a:t>
            </a:r>
            <a:r>
              <a:rPr sz="3200" spc="50" dirty="0">
                <a:solidFill>
                  <a:srgbClr val="382F2F"/>
                </a:solidFill>
              </a:rPr>
              <a:t>o</a:t>
            </a:r>
            <a:r>
              <a:rPr sz="3200" spc="50" dirty="0"/>
              <a:t>l</a:t>
            </a:r>
            <a:r>
              <a:rPr sz="3200" spc="50" dirty="0">
                <a:solidFill>
                  <a:srgbClr val="382F2F"/>
                </a:solidFill>
              </a:rPr>
              <a:t>ogy</a:t>
            </a:r>
            <a:r>
              <a:rPr sz="3200" spc="10" dirty="0">
                <a:solidFill>
                  <a:srgbClr val="382F2F"/>
                </a:solidFill>
              </a:rPr>
              <a:t> </a:t>
            </a:r>
            <a:r>
              <a:rPr sz="3200" spc="35" dirty="0">
                <a:solidFill>
                  <a:srgbClr val="382F2F"/>
                </a:solidFill>
              </a:rPr>
              <a:t>in</a:t>
            </a:r>
            <a:r>
              <a:rPr sz="3200" spc="10" dirty="0">
                <a:solidFill>
                  <a:srgbClr val="382F2F"/>
                </a:solidFill>
              </a:rPr>
              <a:t> </a:t>
            </a:r>
            <a:r>
              <a:rPr sz="3200" spc="-30" dirty="0">
                <a:solidFill>
                  <a:srgbClr val="382F2F"/>
                </a:solidFill>
              </a:rPr>
              <a:t>Io</a:t>
            </a:r>
            <a:r>
              <a:rPr sz="3200" spc="-30" dirty="0"/>
              <a:t>T</a:t>
            </a:r>
            <a:r>
              <a:rPr sz="3200" spc="10" dirty="0"/>
              <a:t> </a:t>
            </a:r>
            <a:r>
              <a:rPr sz="3200" spc="30" dirty="0"/>
              <a:t>Security</a:t>
            </a:r>
            <a:endParaRPr sz="3200"/>
          </a:p>
        </p:txBody>
      </p:sp>
      <p:sp>
        <p:nvSpPr>
          <p:cNvPr id="3" name="object 3"/>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39"/>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33"/>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4" name="object 4"/>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8800" y="279400"/>
            <a:ext cx="3124200" cy="3461844"/>
          </a:xfrm>
          <a:prstGeom prst="rect">
            <a:avLst/>
          </a:prstGeom>
        </p:spPr>
        <p:txBody>
          <a:bodyPr vert="horz" wrap="square" lIns="0" tIns="14604" rIns="0" bIns="0" rtlCol="0">
            <a:spAutoFit/>
          </a:bodyPr>
          <a:lstStyle/>
          <a:p>
            <a:pPr marL="12700">
              <a:spcBef>
                <a:spcPts val="114"/>
              </a:spcBef>
            </a:pPr>
            <a:r>
              <a:rPr lang="en-US" sz="2800" spc="30" dirty="0" smtClean="0">
                <a:solidFill>
                  <a:srgbClr val="382F2F"/>
                </a:solidFill>
              </a:rPr>
              <a:t>I</a:t>
            </a:r>
            <a:r>
              <a:rPr lang="en-US" sz="2800" spc="30" dirty="0" smtClean="0"/>
              <a:t>n</a:t>
            </a:r>
            <a:r>
              <a:rPr lang="en-US" sz="2800" spc="30" dirty="0" smtClean="0">
                <a:solidFill>
                  <a:srgbClr val="382F2F"/>
                </a:solidFill>
              </a:rPr>
              <a:t>tr</a:t>
            </a:r>
            <a:r>
              <a:rPr lang="en-US" sz="2800" spc="30" dirty="0" smtClean="0"/>
              <a:t>oductio</a:t>
            </a:r>
            <a:r>
              <a:rPr lang="en-US" sz="2800" spc="30" dirty="0" smtClean="0">
                <a:solidFill>
                  <a:srgbClr val="382F2F"/>
                </a:solidFill>
              </a:rPr>
              <a:t>n</a:t>
            </a:r>
            <a:br>
              <a:rPr lang="en-US" sz="2800" spc="30" dirty="0" smtClean="0">
                <a:solidFill>
                  <a:srgbClr val="382F2F"/>
                </a:solidFill>
              </a:rPr>
            </a:br>
            <a:r>
              <a:rPr lang="en-US" sz="1400" spc="30" dirty="0" smtClean="0">
                <a:solidFill>
                  <a:srgbClr val="382F2F"/>
                </a:solidFill>
              </a:rPr>
              <a:t/>
            </a:r>
            <a:br>
              <a:rPr lang="en-US" sz="1400" spc="30" dirty="0" smtClean="0">
                <a:solidFill>
                  <a:srgbClr val="382F2F"/>
                </a:solidFill>
              </a:rPr>
            </a:br>
            <a:r>
              <a:rPr lang="en-US" sz="1400" spc="30" dirty="0" smtClean="0">
                <a:solidFill>
                  <a:srgbClr val="382F2F"/>
                </a:solidFill>
              </a:rPr>
              <a:t>* </a:t>
            </a:r>
            <a:r>
              <a:rPr lang="en-US" sz="1400" spc="20" dirty="0" smtClean="0">
                <a:solidFill>
                  <a:srgbClr val="382F2F"/>
                </a:solidFill>
              </a:rPr>
              <a:t>I</a:t>
            </a:r>
            <a:r>
              <a:rPr lang="en-US" sz="1400" spc="20" dirty="0" smtClean="0"/>
              <a:t>n</a:t>
            </a:r>
            <a:r>
              <a:rPr lang="en-US" sz="1400" dirty="0" smtClean="0"/>
              <a:t> </a:t>
            </a:r>
            <a:r>
              <a:rPr lang="en-US" sz="1400" spc="20" dirty="0" smtClean="0"/>
              <a:t>this</a:t>
            </a:r>
            <a:r>
              <a:rPr lang="en-US" sz="1400" dirty="0" smtClean="0"/>
              <a:t> </a:t>
            </a:r>
            <a:r>
              <a:rPr lang="en-US" sz="1400" spc="5" dirty="0" smtClean="0"/>
              <a:t>p</a:t>
            </a:r>
            <a:r>
              <a:rPr lang="en-US" sz="1400" spc="5" dirty="0" smtClean="0">
                <a:solidFill>
                  <a:srgbClr val="382F2F"/>
                </a:solidFill>
              </a:rPr>
              <a:t>re</a:t>
            </a:r>
            <a:r>
              <a:rPr lang="en-US" sz="1400" spc="5" dirty="0" smtClean="0"/>
              <a:t>s</a:t>
            </a:r>
            <a:r>
              <a:rPr lang="en-US" sz="1400" spc="5" dirty="0" smtClean="0">
                <a:solidFill>
                  <a:srgbClr val="382F2F"/>
                </a:solidFill>
              </a:rPr>
              <a:t>en</a:t>
            </a:r>
            <a:r>
              <a:rPr lang="en-US" sz="1400" spc="5" dirty="0" smtClean="0"/>
              <a:t>ta</a:t>
            </a:r>
            <a:r>
              <a:rPr lang="en-US" sz="1400" spc="5" dirty="0" smtClean="0">
                <a:solidFill>
                  <a:srgbClr val="382F2F"/>
                </a:solidFill>
              </a:rPr>
              <a:t>tion,</a:t>
            </a:r>
            <a:r>
              <a:rPr lang="en-US" sz="1400" dirty="0" smtClean="0">
                <a:solidFill>
                  <a:srgbClr val="382F2F"/>
                </a:solidFill>
              </a:rPr>
              <a:t> </a:t>
            </a:r>
            <a:r>
              <a:rPr lang="en-US" sz="1400" spc="-70" dirty="0" smtClean="0">
                <a:solidFill>
                  <a:srgbClr val="382F2F"/>
                </a:solidFill>
              </a:rPr>
              <a:t>we</a:t>
            </a:r>
            <a:r>
              <a:rPr lang="en-US" sz="1400" dirty="0" smtClean="0">
                <a:solidFill>
                  <a:srgbClr val="382F2F"/>
                </a:solidFill>
              </a:rPr>
              <a:t> </a:t>
            </a:r>
            <a:r>
              <a:rPr lang="en-US" sz="1400" spc="-20" dirty="0" smtClean="0"/>
              <a:t>will</a:t>
            </a:r>
            <a:r>
              <a:rPr lang="en-US" sz="1400" spc="5" dirty="0" smtClean="0"/>
              <a:t> </a:t>
            </a:r>
            <a:r>
              <a:rPr lang="en-US" sz="1400" spc="-10" dirty="0" smtClean="0">
                <a:solidFill>
                  <a:srgbClr val="382F2F"/>
                </a:solidFill>
              </a:rPr>
              <a:t>explore </a:t>
            </a:r>
            <a:r>
              <a:rPr lang="en-US" sz="1400" spc="10" dirty="0" smtClean="0">
                <a:solidFill>
                  <a:srgbClr val="382F2F"/>
                </a:solidFill>
              </a:rPr>
              <a:t>t</a:t>
            </a:r>
            <a:r>
              <a:rPr lang="en-US" sz="1400" spc="10" dirty="0" smtClean="0"/>
              <a:t>he</a:t>
            </a:r>
            <a:r>
              <a:rPr lang="en-US" sz="1400" dirty="0" smtClean="0"/>
              <a:t> </a:t>
            </a:r>
            <a:r>
              <a:rPr lang="en-US" sz="1400" spc="-40" dirty="0" smtClean="0">
                <a:solidFill>
                  <a:srgbClr val="382F2F"/>
                </a:solidFill>
              </a:rPr>
              <a:t>powe</a:t>
            </a:r>
            <a:r>
              <a:rPr lang="en-US" sz="1400" spc="-40" dirty="0" smtClean="0"/>
              <a:t>r</a:t>
            </a:r>
            <a:r>
              <a:rPr lang="en-US" sz="1400" spc="5" dirty="0" smtClean="0"/>
              <a:t> </a:t>
            </a:r>
            <a:r>
              <a:rPr lang="en-US" sz="1400" spc="10" dirty="0" smtClean="0"/>
              <a:t>of</a:t>
            </a:r>
            <a:r>
              <a:rPr lang="en-US" sz="1400" spc="5" dirty="0" smtClean="0"/>
              <a:t> </a:t>
            </a:r>
            <a:r>
              <a:rPr lang="en-US" sz="1400" spc="15" dirty="0" smtClean="0">
                <a:solidFill>
                  <a:srgbClr val="000000"/>
                </a:solidFill>
              </a:rPr>
              <a:t>Ontology</a:t>
            </a:r>
            <a:r>
              <a:rPr lang="en-US" sz="1400" spc="5" dirty="0" smtClean="0">
                <a:solidFill>
                  <a:srgbClr val="000000"/>
                </a:solidFill>
              </a:rPr>
              <a:t> </a:t>
            </a:r>
            <a:r>
              <a:rPr lang="en-US" sz="1400" spc="10" dirty="0" smtClean="0"/>
              <a:t>in</a:t>
            </a:r>
            <a:r>
              <a:rPr lang="en-US" sz="1400" spc="5" dirty="0" smtClean="0"/>
              <a:t> </a:t>
            </a:r>
            <a:r>
              <a:rPr lang="en-US" sz="1400" spc="10" dirty="0" smtClean="0">
                <a:solidFill>
                  <a:srgbClr val="382F2F"/>
                </a:solidFill>
              </a:rPr>
              <a:t>saf</a:t>
            </a:r>
            <a:r>
              <a:rPr lang="en-US" sz="1400" spc="10" dirty="0" smtClean="0"/>
              <a:t>e</a:t>
            </a:r>
            <a:r>
              <a:rPr lang="en-US" sz="1400" spc="10" dirty="0" smtClean="0">
                <a:solidFill>
                  <a:srgbClr val="382F2F"/>
                </a:solidFill>
              </a:rPr>
              <a:t>gu</a:t>
            </a:r>
            <a:r>
              <a:rPr lang="en-US" sz="1400" spc="10" dirty="0" smtClean="0"/>
              <a:t>a</a:t>
            </a:r>
            <a:r>
              <a:rPr lang="en-US" sz="1400" spc="10" dirty="0" smtClean="0">
                <a:solidFill>
                  <a:srgbClr val="382F2F"/>
                </a:solidFill>
              </a:rPr>
              <a:t>rd</a:t>
            </a:r>
            <a:r>
              <a:rPr lang="en-US" sz="1400" spc="10" dirty="0" smtClean="0"/>
              <a:t>ing </a:t>
            </a:r>
            <a:r>
              <a:rPr lang="en-US" sz="1400" spc="-345" dirty="0" smtClean="0"/>
              <a:t> </a:t>
            </a:r>
            <a:r>
              <a:rPr lang="en-US" sz="1400" spc="10" dirty="0" smtClean="0">
                <a:solidFill>
                  <a:srgbClr val="382F2F"/>
                </a:solidFill>
              </a:rPr>
              <a:t>Int</a:t>
            </a:r>
            <a:r>
              <a:rPr lang="en-US" sz="1400" spc="10" dirty="0" smtClean="0"/>
              <a:t>ernet of </a:t>
            </a:r>
            <a:r>
              <a:rPr lang="en-US" sz="1400" spc="20" dirty="0" smtClean="0">
                <a:solidFill>
                  <a:srgbClr val="382F2F"/>
                </a:solidFill>
              </a:rPr>
              <a:t>T</a:t>
            </a:r>
            <a:r>
              <a:rPr lang="en-US" sz="1400" spc="20" dirty="0" smtClean="0"/>
              <a:t>hin</a:t>
            </a:r>
            <a:r>
              <a:rPr lang="en-US" sz="1400" spc="20" dirty="0" smtClean="0">
                <a:solidFill>
                  <a:srgbClr val="382F2F"/>
                </a:solidFill>
              </a:rPr>
              <a:t>gs </a:t>
            </a:r>
            <a:r>
              <a:rPr lang="en-US" sz="1400" spc="-95" dirty="0" smtClean="0">
                <a:solidFill>
                  <a:srgbClr val="382F2F"/>
                </a:solidFill>
              </a:rPr>
              <a:t>(</a:t>
            </a:r>
            <a:r>
              <a:rPr lang="en-US" sz="1400" spc="-95" dirty="0" err="1" smtClean="0"/>
              <a:t>Io</a:t>
            </a:r>
            <a:r>
              <a:rPr lang="en-US" sz="1400" spc="-95" dirty="0" err="1" smtClean="0">
                <a:solidFill>
                  <a:srgbClr val="382F2F"/>
                </a:solidFill>
              </a:rPr>
              <a:t>T</a:t>
            </a:r>
            <a:r>
              <a:rPr lang="en-US" sz="1400" spc="-95" dirty="0" smtClean="0">
                <a:solidFill>
                  <a:srgbClr val="382F2F"/>
                </a:solidFill>
              </a:rPr>
              <a:t>)</a:t>
            </a:r>
            <a:r>
              <a:rPr lang="en-US" sz="1400" spc="-90" dirty="0" smtClean="0">
                <a:solidFill>
                  <a:srgbClr val="382F2F"/>
                </a:solidFill>
              </a:rPr>
              <a:t> </a:t>
            </a:r>
            <a:r>
              <a:rPr lang="en-US" sz="1400" spc="-10" dirty="0" smtClean="0">
                <a:solidFill>
                  <a:srgbClr val="382F2F"/>
                </a:solidFill>
              </a:rPr>
              <a:t>d</a:t>
            </a:r>
            <a:r>
              <a:rPr lang="en-US" sz="1400" spc="-10" dirty="0" smtClean="0"/>
              <a:t>e</a:t>
            </a:r>
            <a:r>
              <a:rPr lang="en-US" sz="1400" spc="-10" dirty="0" smtClean="0">
                <a:solidFill>
                  <a:srgbClr val="382F2F"/>
                </a:solidFill>
              </a:rPr>
              <a:t>vices</a:t>
            </a:r>
            <a:r>
              <a:rPr lang="en-US" sz="1400" spc="-10" dirty="0" smtClean="0"/>
              <a:t>. </a:t>
            </a:r>
            <a:r>
              <a:rPr lang="en-US" sz="1400" spc="-10" dirty="0" smtClean="0"/>
              <a:t/>
            </a:r>
            <a:br>
              <a:rPr lang="en-US" sz="1400" spc="-10" dirty="0" smtClean="0"/>
            </a:br>
            <a:r>
              <a:rPr lang="en-US" sz="1400" spc="-10" dirty="0" smtClean="0"/>
              <a:t/>
            </a:r>
            <a:br>
              <a:rPr lang="en-US" sz="1400" spc="-10" dirty="0" smtClean="0"/>
            </a:br>
            <a:r>
              <a:rPr lang="en-US" sz="1400" spc="-10" dirty="0" smtClean="0"/>
              <a:t>* </a:t>
            </a:r>
            <a:r>
              <a:rPr lang="en-US" sz="1400" spc="-25" dirty="0" err="1" smtClean="0"/>
              <a:t>IoT</a:t>
            </a:r>
            <a:r>
              <a:rPr lang="en-US" sz="1400" spc="-25" dirty="0" smtClean="0"/>
              <a:t> </a:t>
            </a:r>
            <a:r>
              <a:rPr lang="en-US" sz="1400" spc="-20" dirty="0" smtClean="0"/>
              <a:t> </a:t>
            </a:r>
            <a:r>
              <a:rPr lang="en-US" sz="1400" spc="-15" dirty="0" smtClean="0"/>
              <a:t>de</a:t>
            </a:r>
            <a:r>
              <a:rPr lang="en-US" sz="1400" spc="-15" dirty="0" smtClean="0">
                <a:solidFill>
                  <a:srgbClr val="382F2F"/>
                </a:solidFill>
              </a:rPr>
              <a:t>vices</a:t>
            </a:r>
            <a:r>
              <a:rPr lang="en-US" sz="1400" dirty="0" smtClean="0">
                <a:solidFill>
                  <a:srgbClr val="382F2F"/>
                </a:solidFill>
              </a:rPr>
              <a:t> </a:t>
            </a:r>
            <a:r>
              <a:rPr lang="en-US" sz="1400" spc="-5" dirty="0" smtClean="0">
                <a:solidFill>
                  <a:srgbClr val="382F2F"/>
                </a:solidFill>
              </a:rPr>
              <a:t>ar</a:t>
            </a:r>
            <a:r>
              <a:rPr lang="en-US" sz="1400" spc="-5" dirty="0" smtClean="0"/>
              <a:t>e</a:t>
            </a:r>
            <a:r>
              <a:rPr lang="en-US" sz="1400" spc="5" dirty="0" smtClean="0"/>
              <a:t> </a:t>
            </a:r>
            <a:r>
              <a:rPr lang="en-US" sz="1400" spc="-15" dirty="0" smtClean="0"/>
              <a:t>vulnerab</a:t>
            </a:r>
            <a:r>
              <a:rPr lang="en-US" sz="1400" spc="-15" dirty="0" smtClean="0">
                <a:solidFill>
                  <a:srgbClr val="382F2F"/>
                </a:solidFill>
              </a:rPr>
              <a:t>l</a:t>
            </a:r>
            <a:r>
              <a:rPr lang="en-US" sz="1400" spc="-15" dirty="0" smtClean="0"/>
              <a:t>e</a:t>
            </a:r>
            <a:r>
              <a:rPr lang="en-US" sz="1400" spc="5" dirty="0" smtClean="0"/>
              <a:t> </a:t>
            </a:r>
            <a:r>
              <a:rPr lang="en-US" sz="1400" spc="10" dirty="0" smtClean="0"/>
              <a:t>to</a:t>
            </a:r>
            <a:r>
              <a:rPr lang="en-US" sz="1400" dirty="0" smtClean="0"/>
              <a:t> </a:t>
            </a:r>
            <a:r>
              <a:rPr lang="en-US" sz="1400" dirty="0" smtClean="0">
                <a:solidFill>
                  <a:srgbClr val="382F2F"/>
                </a:solidFill>
              </a:rPr>
              <a:t>s</a:t>
            </a:r>
            <a:r>
              <a:rPr lang="en-US" sz="1400" dirty="0" smtClean="0"/>
              <a:t>ec</a:t>
            </a:r>
            <a:r>
              <a:rPr lang="en-US" sz="1400" dirty="0" smtClean="0">
                <a:solidFill>
                  <a:srgbClr val="382F2F"/>
                </a:solidFill>
              </a:rPr>
              <a:t>urity </a:t>
            </a:r>
            <a:r>
              <a:rPr lang="en-US" sz="1400" spc="5" dirty="0" smtClean="0">
                <a:solidFill>
                  <a:srgbClr val="382F2F"/>
                </a:solidFill>
              </a:rPr>
              <a:t> </a:t>
            </a:r>
            <a:r>
              <a:rPr lang="en-US" sz="1400" spc="10" dirty="0" smtClean="0"/>
              <a:t>thr</a:t>
            </a:r>
            <a:r>
              <a:rPr lang="en-US" sz="1400" spc="10" dirty="0" smtClean="0">
                <a:solidFill>
                  <a:srgbClr val="382F2F"/>
                </a:solidFill>
              </a:rPr>
              <a:t>ea</a:t>
            </a:r>
            <a:r>
              <a:rPr lang="en-US" sz="1400" spc="10" dirty="0" smtClean="0"/>
              <a:t>ts</a:t>
            </a:r>
            <a:r>
              <a:rPr lang="en-US" sz="1400" spc="10" dirty="0" smtClean="0">
                <a:solidFill>
                  <a:srgbClr val="382F2F"/>
                </a:solidFill>
              </a:rPr>
              <a:t>, </a:t>
            </a:r>
            <a:r>
              <a:rPr lang="en-US" sz="1400" spc="-10" dirty="0" smtClean="0"/>
              <a:t>a</a:t>
            </a:r>
            <a:r>
              <a:rPr lang="en-US" sz="1400" spc="-10" dirty="0" smtClean="0">
                <a:solidFill>
                  <a:srgbClr val="382F2F"/>
                </a:solidFill>
              </a:rPr>
              <a:t>nd </a:t>
            </a:r>
            <a:r>
              <a:rPr lang="en-US" sz="1400" spc="25" dirty="0" smtClean="0"/>
              <a:t>i</a:t>
            </a:r>
            <a:r>
              <a:rPr lang="en-US" sz="1400" spc="25" dirty="0" smtClean="0">
                <a:solidFill>
                  <a:srgbClr val="382F2F"/>
                </a:solidFill>
              </a:rPr>
              <a:t>t </a:t>
            </a:r>
            <a:r>
              <a:rPr lang="en-US" sz="1400" spc="15" dirty="0" smtClean="0">
                <a:solidFill>
                  <a:srgbClr val="382F2F"/>
                </a:solidFill>
              </a:rPr>
              <a:t>is </a:t>
            </a:r>
            <a:r>
              <a:rPr lang="en-US" sz="1400" spc="10" dirty="0" smtClean="0">
                <a:solidFill>
                  <a:srgbClr val="382F2F"/>
                </a:solidFill>
              </a:rPr>
              <a:t>cr</a:t>
            </a:r>
            <a:r>
              <a:rPr lang="en-US" sz="1400" spc="10" dirty="0" smtClean="0"/>
              <a:t>uci</a:t>
            </a:r>
            <a:r>
              <a:rPr lang="en-US" sz="1400" spc="10" dirty="0" smtClean="0">
                <a:solidFill>
                  <a:srgbClr val="382F2F"/>
                </a:solidFill>
              </a:rPr>
              <a:t>a</a:t>
            </a:r>
            <a:r>
              <a:rPr lang="en-US" sz="1400" spc="10" dirty="0" smtClean="0"/>
              <a:t>l t</a:t>
            </a:r>
            <a:r>
              <a:rPr lang="en-US" sz="1400" spc="10" dirty="0" smtClean="0">
                <a:solidFill>
                  <a:srgbClr val="382F2F"/>
                </a:solidFill>
              </a:rPr>
              <a:t>o </a:t>
            </a:r>
            <a:r>
              <a:rPr lang="en-US" sz="1400" dirty="0" smtClean="0">
                <a:solidFill>
                  <a:srgbClr val="382F2F"/>
                </a:solidFill>
              </a:rPr>
              <a:t>en</a:t>
            </a:r>
            <a:r>
              <a:rPr lang="en-US" sz="1400" dirty="0" smtClean="0"/>
              <a:t>ha</a:t>
            </a:r>
            <a:r>
              <a:rPr lang="en-US" sz="1400" dirty="0" smtClean="0">
                <a:solidFill>
                  <a:srgbClr val="382F2F"/>
                </a:solidFill>
              </a:rPr>
              <a:t>n</a:t>
            </a:r>
            <a:r>
              <a:rPr lang="en-US" sz="1400" dirty="0" smtClean="0"/>
              <a:t>c</a:t>
            </a:r>
            <a:r>
              <a:rPr lang="en-US" sz="1400" dirty="0" smtClean="0">
                <a:solidFill>
                  <a:srgbClr val="382F2F"/>
                </a:solidFill>
              </a:rPr>
              <a:t>e </a:t>
            </a:r>
            <a:r>
              <a:rPr lang="en-US" sz="1400" spc="5" dirty="0" smtClean="0">
                <a:solidFill>
                  <a:srgbClr val="382F2F"/>
                </a:solidFill>
              </a:rPr>
              <a:t> </a:t>
            </a:r>
            <a:r>
              <a:rPr lang="en-US" sz="1400" spc="10" dirty="0" smtClean="0"/>
              <a:t>th</a:t>
            </a:r>
            <a:r>
              <a:rPr lang="en-US" sz="1400" spc="10" dirty="0" smtClean="0">
                <a:solidFill>
                  <a:srgbClr val="382F2F"/>
                </a:solidFill>
              </a:rPr>
              <a:t>e</a:t>
            </a:r>
            <a:r>
              <a:rPr lang="en-US" sz="1400" spc="10" dirty="0" smtClean="0"/>
              <a:t>ir </a:t>
            </a:r>
            <a:r>
              <a:rPr lang="en-US" sz="1400" dirty="0" smtClean="0">
                <a:solidFill>
                  <a:srgbClr val="382F2F"/>
                </a:solidFill>
              </a:rPr>
              <a:t>sec</a:t>
            </a:r>
            <a:r>
              <a:rPr lang="en-US" sz="1400" dirty="0" smtClean="0"/>
              <a:t>urit</a:t>
            </a:r>
            <a:r>
              <a:rPr lang="en-US" sz="1400" dirty="0" smtClean="0">
                <a:solidFill>
                  <a:srgbClr val="382F2F"/>
                </a:solidFill>
              </a:rPr>
              <a:t>y </a:t>
            </a:r>
            <a:r>
              <a:rPr lang="en-US" sz="1400" dirty="0" smtClean="0"/>
              <a:t>me</a:t>
            </a:r>
            <a:r>
              <a:rPr lang="en-US" sz="1400" dirty="0" smtClean="0">
                <a:solidFill>
                  <a:srgbClr val="382F2F"/>
                </a:solidFill>
              </a:rPr>
              <a:t>a</a:t>
            </a:r>
            <a:r>
              <a:rPr lang="en-US" sz="1400" dirty="0" smtClean="0"/>
              <a:t>s</a:t>
            </a:r>
            <a:r>
              <a:rPr lang="en-US" sz="1400" dirty="0" smtClean="0">
                <a:solidFill>
                  <a:srgbClr val="382F2F"/>
                </a:solidFill>
              </a:rPr>
              <a:t>u</a:t>
            </a:r>
            <a:r>
              <a:rPr lang="en-US" sz="1400" dirty="0" smtClean="0"/>
              <a:t>r</a:t>
            </a:r>
            <a:r>
              <a:rPr lang="en-US" sz="1400" dirty="0" smtClean="0">
                <a:solidFill>
                  <a:srgbClr val="382F2F"/>
                </a:solidFill>
              </a:rPr>
              <a:t>es</a:t>
            </a:r>
            <a:r>
              <a:rPr lang="en-US" sz="1400" dirty="0" smtClean="0"/>
              <a:t>. </a:t>
            </a:r>
            <a:r>
              <a:rPr lang="en-US" sz="1400" dirty="0" smtClean="0"/>
              <a:t/>
            </a:r>
            <a:br>
              <a:rPr lang="en-US" sz="1400" dirty="0" smtClean="0"/>
            </a:br>
            <a:r>
              <a:rPr lang="en-US" sz="1400" dirty="0" smtClean="0"/>
              <a:t/>
            </a:r>
            <a:br>
              <a:rPr lang="en-US" sz="1400" dirty="0" smtClean="0"/>
            </a:br>
            <a:r>
              <a:rPr lang="en-US" sz="1400" dirty="0" smtClean="0"/>
              <a:t>* </a:t>
            </a:r>
            <a:r>
              <a:rPr lang="en-US" sz="1400" spc="15" dirty="0" smtClean="0">
                <a:solidFill>
                  <a:srgbClr val="000000"/>
                </a:solidFill>
              </a:rPr>
              <a:t>Ontology </a:t>
            </a:r>
            <a:r>
              <a:rPr lang="en-US" sz="1400" spc="20" dirty="0" smtClean="0">
                <a:solidFill>
                  <a:srgbClr val="000000"/>
                </a:solidFill>
              </a:rPr>
              <a:t> </a:t>
            </a:r>
            <a:r>
              <a:rPr lang="en-US" sz="1400" spc="-20" dirty="0" smtClean="0"/>
              <a:t>p</a:t>
            </a:r>
            <a:r>
              <a:rPr lang="en-US" sz="1400" spc="-20" dirty="0" smtClean="0">
                <a:solidFill>
                  <a:srgbClr val="382F2F"/>
                </a:solidFill>
              </a:rPr>
              <a:t>ro</a:t>
            </a:r>
            <a:r>
              <a:rPr lang="en-US" sz="1400" spc="-20" dirty="0" smtClean="0"/>
              <a:t>vid</a:t>
            </a:r>
            <a:r>
              <a:rPr lang="en-US" sz="1400" spc="-20" dirty="0" smtClean="0">
                <a:solidFill>
                  <a:srgbClr val="382F2F"/>
                </a:solidFill>
              </a:rPr>
              <a:t>es</a:t>
            </a:r>
            <a:r>
              <a:rPr lang="en-US" sz="1400" spc="-5" dirty="0" smtClean="0">
                <a:solidFill>
                  <a:srgbClr val="382F2F"/>
                </a:solidFill>
              </a:rPr>
              <a:t> </a:t>
            </a:r>
            <a:r>
              <a:rPr lang="en-US" sz="1400" dirty="0" smtClean="0"/>
              <a:t>a </a:t>
            </a:r>
            <a:r>
              <a:rPr lang="en-US" sz="1400" spc="5" dirty="0" smtClean="0"/>
              <a:t>s</a:t>
            </a:r>
            <a:r>
              <a:rPr lang="en-US" sz="1400" spc="5" dirty="0" smtClean="0">
                <a:solidFill>
                  <a:srgbClr val="382F2F"/>
                </a:solidFill>
              </a:rPr>
              <a:t>o</a:t>
            </a:r>
            <a:r>
              <a:rPr lang="en-US" sz="1400" spc="5" dirty="0" smtClean="0"/>
              <a:t>l</a:t>
            </a:r>
            <a:r>
              <a:rPr lang="en-US" sz="1400" spc="5" dirty="0" smtClean="0">
                <a:solidFill>
                  <a:srgbClr val="382F2F"/>
                </a:solidFill>
              </a:rPr>
              <a:t>u</a:t>
            </a:r>
            <a:r>
              <a:rPr lang="en-US" sz="1400" spc="5" dirty="0" smtClean="0"/>
              <a:t>t</a:t>
            </a:r>
            <a:r>
              <a:rPr lang="en-US" sz="1400" spc="5" dirty="0" smtClean="0">
                <a:solidFill>
                  <a:srgbClr val="382F2F"/>
                </a:solidFill>
              </a:rPr>
              <a:t>io</a:t>
            </a:r>
            <a:r>
              <a:rPr lang="en-US" sz="1400" spc="5" dirty="0" smtClean="0"/>
              <a:t>n</a:t>
            </a:r>
            <a:r>
              <a:rPr lang="en-US" sz="1400" dirty="0" smtClean="0"/>
              <a:t> </a:t>
            </a:r>
            <a:r>
              <a:rPr lang="en-US" sz="1400" spc="-55" dirty="0" smtClean="0"/>
              <a:t>by</a:t>
            </a:r>
            <a:r>
              <a:rPr lang="en-US" sz="1400" dirty="0" smtClean="0"/>
              <a:t> </a:t>
            </a:r>
            <a:r>
              <a:rPr lang="en-US" sz="1400" spc="5" dirty="0" smtClean="0">
                <a:solidFill>
                  <a:srgbClr val="382F2F"/>
                </a:solidFill>
              </a:rPr>
              <a:t>enablin</a:t>
            </a:r>
            <a:r>
              <a:rPr lang="en-US" sz="1400" spc="5" dirty="0" smtClean="0"/>
              <a:t>g</a:t>
            </a:r>
            <a:r>
              <a:rPr lang="en-US" sz="1400" dirty="0" smtClean="0"/>
              <a:t> </a:t>
            </a:r>
            <a:r>
              <a:rPr lang="en-US" sz="1400" dirty="0" smtClean="0">
                <a:solidFill>
                  <a:srgbClr val="382F2F"/>
                </a:solidFill>
              </a:rPr>
              <a:t>s</a:t>
            </a:r>
            <a:r>
              <a:rPr lang="en-US" sz="1400" dirty="0" smtClean="0"/>
              <a:t>ecu</a:t>
            </a:r>
            <a:r>
              <a:rPr lang="en-US" sz="1400" dirty="0" smtClean="0">
                <a:solidFill>
                  <a:srgbClr val="382F2F"/>
                </a:solidFill>
              </a:rPr>
              <a:t>re </a:t>
            </a:r>
            <a:r>
              <a:rPr lang="en-US" sz="1400" spc="5" dirty="0" smtClean="0">
                <a:solidFill>
                  <a:srgbClr val="382F2F"/>
                </a:solidFill>
              </a:rPr>
              <a:t> </a:t>
            </a:r>
            <a:r>
              <a:rPr lang="en-US" sz="1400" spc="-10" dirty="0" smtClean="0"/>
              <a:t>and</a:t>
            </a:r>
            <a:r>
              <a:rPr lang="en-US" sz="1400" dirty="0" smtClean="0"/>
              <a:t> </a:t>
            </a:r>
            <a:r>
              <a:rPr lang="en-US" sz="1400" spc="5" dirty="0" smtClean="0">
                <a:solidFill>
                  <a:srgbClr val="382F2F"/>
                </a:solidFill>
              </a:rPr>
              <a:t>tr</a:t>
            </a:r>
            <a:r>
              <a:rPr lang="en-US" sz="1400" spc="5" dirty="0" smtClean="0"/>
              <a:t>ust</a:t>
            </a:r>
            <a:r>
              <a:rPr lang="en-US" sz="1400" spc="5" dirty="0" smtClean="0">
                <a:solidFill>
                  <a:srgbClr val="382F2F"/>
                </a:solidFill>
              </a:rPr>
              <a:t>e</a:t>
            </a:r>
            <a:r>
              <a:rPr lang="en-US" sz="1400" spc="5" dirty="0" smtClean="0"/>
              <a:t>d</a:t>
            </a:r>
            <a:r>
              <a:rPr lang="en-US" sz="1400" dirty="0" smtClean="0"/>
              <a:t> </a:t>
            </a:r>
            <a:r>
              <a:rPr lang="en-US" sz="1400" spc="10" dirty="0" smtClean="0"/>
              <a:t>interac</a:t>
            </a:r>
            <a:r>
              <a:rPr lang="en-US" sz="1400" spc="10" dirty="0" smtClean="0">
                <a:solidFill>
                  <a:srgbClr val="382F2F"/>
                </a:solidFill>
              </a:rPr>
              <a:t>t</a:t>
            </a:r>
            <a:r>
              <a:rPr lang="en-US" sz="1400" spc="10" dirty="0" smtClean="0"/>
              <a:t>ions</a:t>
            </a:r>
            <a:r>
              <a:rPr lang="en-US" sz="1400" dirty="0" smtClean="0"/>
              <a:t> </a:t>
            </a:r>
            <a:r>
              <a:rPr lang="en-US" sz="1400" spc="-25" dirty="0" smtClean="0">
                <a:solidFill>
                  <a:srgbClr val="382F2F"/>
                </a:solidFill>
              </a:rPr>
              <a:t>b</a:t>
            </a:r>
            <a:r>
              <a:rPr lang="en-US" sz="1400" spc="-25" dirty="0" smtClean="0"/>
              <a:t>etw</a:t>
            </a:r>
            <a:r>
              <a:rPr lang="en-US" sz="1400" spc="-25" dirty="0" smtClean="0">
                <a:solidFill>
                  <a:srgbClr val="382F2F"/>
                </a:solidFill>
              </a:rPr>
              <a:t>een</a:t>
            </a:r>
            <a:r>
              <a:rPr lang="en-US" sz="1400" dirty="0" smtClean="0">
                <a:solidFill>
                  <a:srgbClr val="382F2F"/>
                </a:solidFill>
              </a:rPr>
              <a:t> </a:t>
            </a:r>
            <a:r>
              <a:rPr lang="en-US" sz="1400" spc="-25" dirty="0" err="1" smtClean="0"/>
              <a:t>IoT</a:t>
            </a:r>
            <a:r>
              <a:rPr lang="en-US" sz="1400" spc="-25" dirty="0" smtClean="0"/>
              <a:t> </a:t>
            </a:r>
            <a:r>
              <a:rPr lang="en-US" sz="1400" spc="-20" dirty="0" smtClean="0"/>
              <a:t> </a:t>
            </a:r>
            <a:r>
              <a:rPr lang="en-US" sz="1400" spc="-10" dirty="0" smtClean="0"/>
              <a:t>dev</a:t>
            </a:r>
            <a:r>
              <a:rPr lang="en-US" sz="1400" spc="-10" dirty="0" smtClean="0">
                <a:solidFill>
                  <a:srgbClr val="382F2F"/>
                </a:solidFill>
              </a:rPr>
              <a:t>ices, </a:t>
            </a:r>
            <a:r>
              <a:rPr lang="en-US" sz="1400" spc="15" dirty="0" smtClean="0"/>
              <a:t>ens</a:t>
            </a:r>
            <a:r>
              <a:rPr lang="en-US" sz="1400" spc="15" dirty="0" smtClean="0">
                <a:solidFill>
                  <a:srgbClr val="382F2F"/>
                </a:solidFill>
              </a:rPr>
              <a:t>uri</a:t>
            </a:r>
            <a:r>
              <a:rPr lang="en-US" sz="1400" spc="15" dirty="0" smtClean="0"/>
              <a:t>ng </a:t>
            </a:r>
            <a:r>
              <a:rPr lang="en-US" sz="1400" dirty="0" smtClean="0"/>
              <a:t>d</a:t>
            </a:r>
            <a:r>
              <a:rPr lang="en-US" sz="1400" dirty="0" smtClean="0">
                <a:solidFill>
                  <a:srgbClr val="382F2F"/>
                </a:solidFill>
              </a:rPr>
              <a:t>at</a:t>
            </a:r>
            <a:r>
              <a:rPr lang="en-US" sz="1400" dirty="0" smtClean="0"/>
              <a:t>a </a:t>
            </a:r>
            <a:r>
              <a:rPr lang="en-US" sz="1400" spc="10" dirty="0" smtClean="0">
                <a:solidFill>
                  <a:srgbClr val="382F2F"/>
                </a:solidFill>
              </a:rPr>
              <a:t>in</a:t>
            </a:r>
            <a:r>
              <a:rPr lang="en-US" sz="1400" spc="10" dirty="0" smtClean="0"/>
              <a:t>t</a:t>
            </a:r>
            <a:r>
              <a:rPr lang="en-US" sz="1400" spc="10" dirty="0" smtClean="0">
                <a:solidFill>
                  <a:srgbClr val="382F2F"/>
                </a:solidFill>
              </a:rPr>
              <a:t>egri</a:t>
            </a:r>
            <a:r>
              <a:rPr lang="en-US" sz="1400" spc="10" dirty="0" smtClean="0"/>
              <a:t>t</a:t>
            </a:r>
            <a:r>
              <a:rPr lang="en-US" sz="1400" spc="10" dirty="0" smtClean="0">
                <a:solidFill>
                  <a:srgbClr val="382F2F"/>
                </a:solidFill>
              </a:rPr>
              <a:t>y </a:t>
            </a:r>
            <a:r>
              <a:rPr lang="en-US" sz="1400" spc="-10" dirty="0" smtClean="0">
                <a:solidFill>
                  <a:srgbClr val="382F2F"/>
                </a:solidFill>
              </a:rPr>
              <a:t>and </a:t>
            </a:r>
            <a:r>
              <a:rPr lang="en-US" sz="1400" spc="-5" dirty="0" smtClean="0">
                <a:solidFill>
                  <a:srgbClr val="382F2F"/>
                </a:solidFill>
              </a:rPr>
              <a:t> </a:t>
            </a:r>
            <a:r>
              <a:rPr lang="en-US" sz="1400" spc="-20" dirty="0" smtClean="0">
                <a:solidFill>
                  <a:srgbClr val="382F2F"/>
                </a:solidFill>
              </a:rPr>
              <a:t>pri</a:t>
            </a:r>
            <a:r>
              <a:rPr lang="en-US" sz="1400" spc="-20" dirty="0" smtClean="0"/>
              <a:t>va</a:t>
            </a:r>
            <a:r>
              <a:rPr lang="en-US" sz="1400" spc="-20" dirty="0" smtClean="0">
                <a:solidFill>
                  <a:srgbClr val="382F2F"/>
                </a:solidFill>
              </a:rPr>
              <a:t>cy</a:t>
            </a:r>
            <a:r>
              <a:rPr lang="en-US" sz="1400" spc="-20" dirty="0" smtClean="0"/>
              <a:t>.</a:t>
            </a:r>
            <a:br>
              <a:rPr lang="en-US" sz="1400" spc="-20" dirty="0" smtClean="0"/>
            </a:br>
            <a:endParaRPr sz="1400"/>
          </a:p>
        </p:txBody>
      </p:sp>
      <p:sp>
        <p:nvSpPr>
          <p:cNvPr id="3" name="object 3"/>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39"/>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33"/>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4" name="object 4"/>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grpSp>
        <p:nvGrpSpPr>
          <p:cNvPr id="5" name="object 2"/>
          <p:cNvGrpSpPr/>
          <p:nvPr/>
        </p:nvGrpSpPr>
        <p:grpSpPr>
          <a:xfrm>
            <a:off x="-4746" y="5047"/>
            <a:ext cx="6960234" cy="3907790"/>
            <a:chOff x="-4746" y="5047"/>
            <a:chExt cx="6960234" cy="3907790"/>
          </a:xfrm>
        </p:grpSpPr>
        <p:sp>
          <p:nvSpPr>
            <p:cNvPr id="6" name="object 3"/>
            <p:cNvSpPr/>
            <p:nvPr/>
          </p:nvSpPr>
          <p:spPr>
            <a:xfrm>
              <a:off x="0" y="1839793"/>
              <a:ext cx="1962785" cy="2068195"/>
            </a:xfrm>
            <a:custGeom>
              <a:avLst/>
              <a:gdLst/>
              <a:ahLst/>
              <a:cxnLst/>
              <a:rect l="l" t="t" r="r" b="b"/>
              <a:pathLst>
                <a:path w="1962785" h="2068195">
                  <a:moveTo>
                    <a:pt x="0" y="0"/>
                  </a:moveTo>
                  <a:lnTo>
                    <a:pt x="72802" y="15583"/>
                  </a:lnTo>
                  <a:lnTo>
                    <a:pt x="115506" y="28046"/>
                  </a:lnTo>
                  <a:lnTo>
                    <a:pt x="157058" y="42554"/>
                  </a:lnTo>
                  <a:lnTo>
                    <a:pt x="197498" y="59038"/>
                  </a:lnTo>
                  <a:lnTo>
                    <a:pt x="236864" y="77432"/>
                  </a:lnTo>
                  <a:lnTo>
                    <a:pt x="275194" y="97665"/>
                  </a:lnTo>
                  <a:lnTo>
                    <a:pt x="312526" y="119671"/>
                  </a:lnTo>
                  <a:lnTo>
                    <a:pt x="348900" y="143381"/>
                  </a:lnTo>
                  <a:lnTo>
                    <a:pt x="384353" y="168727"/>
                  </a:lnTo>
                  <a:lnTo>
                    <a:pt x="418923" y="195641"/>
                  </a:lnTo>
                  <a:lnTo>
                    <a:pt x="452650" y="224055"/>
                  </a:lnTo>
                  <a:lnTo>
                    <a:pt x="485571" y="253900"/>
                  </a:lnTo>
                  <a:lnTo>
                    <a:pt x="517724" y="285108"/>
                  </a:lnTo>
                  <a:lnTo>
                    <a:pt x="549149" y="317611"/>
                  </a:lnTo>
                  <a:lnTo>
                    <a:pt x="579883" y="351341"/>
                  </a:lnTo>
                  <a:lnTo>
                    <a:pt x="609966" y="386231"/>
                  </a:lnTo>
                  <a:lnTo>
                    <a:pt x="639434" y="422210"/>
                  </a:lnTo>
                  <a:lnTo>
                    <a:pt x="668327" y="459213"/>
                  </a:lnTo>
                  <a:lnTo>
                    <a:pt x="696683" y="497169"/>
                  </a:lnTo>
                  <a:lnTo>
                    <a:pt x="724540" y="536012"/>
                  </a:lnTo>
                  <a:lnTo>
                    <a:pt x="751937" y="575673"/>
                  </a:lnTo>
                  <a:lnTo>
                    <a:pt x="778912" y="616083"/>
                  </a:lnTo>
                  <a:lnTo>
                    <a:pt x="805503" y="657175"/>
                  </a:lnTo>
                  <a:lnTo>
                    <a:pt x="831749" y="698881"/>
                  </a:lnTo>
                  <a:lnTo>
                    <a:pt x="857688" y="741132"/>
                  </a:lnTo>
                  <a:lnTo>
                    <a:pt x="883358" y="783860"/>
                  </a:lnTo>
                  <a:lnTo>
                    <a:pt x="908799" y="826997"/>
                  </a:lnTo>
                  <a:lnTo>
                    <a:pt x="934047" y="870475"/>
                  </a:lnTo>
                  <a:lnTo>
                    <a:pt x="959142" y="914226"/>
                  </a:lnTo>
                  <a:lnTo>
                    <a:pt x="984123" y="958181"/>
                  </a:lnTo>
                  <a:lnTo>
                    <a:pt x="1009026" y="1002272"/>
                  </a:lnTo>
                  <a:lnTo>
                    <a:pt x="1033891" y="1046432"/>
                  </a:lnTo>
                  <a:lnTo>
                    <a:pt x="1058756" y="1090591"/>
                  </a:lnTo>
                  <a:lnTo>
                    <a:pt x="1083659" y="1134683"/>
                  </a:lnTo>
                  <a:lnTo>
                    <a:pt x="1108639" y="1178638"/>
                  </a:lnTo>
                  <a:lnTo>
                    <a:pt x="1133734" y="1222389"/>
                  </a:lnTo>
                  <a:lnTo>
                    <a:pt x="1158983" y="1265867"/>
                  </a:lnTo>
                  <a:lnTo>
                    <a:pt x="1184423" y="1309004"/>
                  </a:lnTo>
                  <a:lnTo>
                    <a:pt x="1210094" y="1351732"/>
                  </a:lnTo>
                  <a:lnTo>
                    <a:pt x="1236033" y="1393983"/>
                  </a:lnTo>
                  <a:lnTo>
                    <a:pt x="1262279" y="1435688"/>
                  </a:lnTo>
                  <a:lnTo>
                    <a:pt x="1288870" y="1476781"/>
                  </a:lnTo>
                  <a:lnTo>
                    <a:pt x="1315845" y="1517191"/>
                  </a:lnTo>
                  <a:lnTo>
                    <a:pt x="1343242" y="1556852"/>
                  </a:lnTo>
                  <a:lnTo>
                    <a:pt x="1371099" y="1595695"/>
                  </a:lnTo>
                  <a:lnTo>
                    <a:pt x="1399455" y="1633651"/>
                  </a:lnTo>
                  <a:lnTo>
                    <a:pt x="1428348" y="1670653"/>
                  </a:lnTo>
                  <a:lnTo>
                    <a:pt x="1457816" y="1706633"/>
                  </a:lnTo>
                  <a:lnTo>
                    <a:pt x="1487898" y="1741522"/>
                  </a:lnTo>
                  <a:lnTo>
                    <a:pt x="1518632" y="1775253"/>
                  </a:lnTo>
                  <a:lnTo>
                    <a:pt x="1550057" y="1807756"/>
                  </a:lnTo>
                  <a:lnTo>
                    <a:pt x="1582211" y="1838964"/>
                  </a:lnTo>
                  <a:lnTo>
                    <a:pt x="1615132" y="1868809"/>
                  </a:lnTo>
                  <a:lnTo>
                    <a:pt x="1648858" y="1897223"/>
                  </a:lnTo>
                  <a:lnTo>
                    <a:pt x="1683429" y="1924136"/>
                  </a:lnTo>
                  <a:lnTo>
                    <a:pt x="1718882" y="1949483"/>
                  </a:lnTo>
                  <a:lnTo>
                    <a:pt x="1755255" y="1973193"/>
                  </a:lnTo>
                  <a:lnTo>
                    <a:pt x="1792588" y="1995199"/>
                  </a:lnTo>
                  <a:lnTo>
                    <a:pt x="1830918" y="2015432"/>
                  </a:lnTo>
                  <a:lnTo>
                    <a:pt x="1870284" y="2033825"/>
                  </a:lnTo>
                  <a:lnTo>
                    <a:pt x="1910723" y="2050310"/>
                  </a:lnTo>
                  <a:lnTo>
                    <a:pt x="1952276" y="2064818"/>
                  </a:lnTo>
                  <a:lnTo>
                    <a:pt x="1962666" y="2067850"/>
                  </a:lnTo>
                </a:path>
              </a:pathLst>
            </a:custGeom>
            <a:ln w="9493">
              <a:solidFill>
                <a:srgbClr val="332B2B"/>
              </a:solidFill>
            </a:ln>
          </p:spPr>
          <p:txBody>
            <a:bodyPr wrap="square" lIns="0" tIns="0" rIns="0" bIns="0" rtlCol="0"/>
            <a:lstStyle/>
            <a:p>
              <a:endParaRPr/>
            </a:p>
          </p:txBody>
        </p:sp>
        <p:pic>
          <p:nvPicPr>
            <p:cNvPr id="7" name="object 4"/>
            <p:cNvPicPr/>
            <p:nvPr/>
          </p:nvPicPr>
          <p:blipFill>
            <a:blip r:embed="rId2" cstate="print"/>
            <a:stretch>
              <a:fillRect/>
            </a:stretch>
          </p:blipFill>
          <p:spPr>
            <a:xfrm>
              <a:off x="0" y="5047"/>
              <a:ext cx="3036043" cy="3902596"/>
            </a:xfrm>
            <a:prstGeom prst="rect">
              <a:avLst/>
            </a:prstGeom>
          </p:spPr>
        </p:pic>
        <p:sp>
          <p:nvSpPr>
            <p:cNvPr id="8" name="object 5"/>
            <p:cNvSpPr/>
            <p:nvPr/>
          </p:nvSpPr>
          <p:spPr>
            <a:xfrm>
              <a:off x="0" y="208584"/>
              <a:ext cx="6955155" cy="3517265"/>
            </a:xfrm>
            <a:custGeom>
              <a:avLst/>
              <a:gdLst/>
              <a:ahLst/>
              <a:cxnLst/>
              <a:rect l="l" t="t" r="r" b="b"/>
              <a:pathLst>
                <a:path w="6955155" h="3517265">
                  <a:moveTo>
                    <a:pt x="6954990" y="3497973"/>
                  </a:moveTo>
                  <a:lnTo>
                    <a:pt x="0" y="3497973"/>
                  </a:lnTo>
                  <a:lnTo>
                    <a:pt x="0" y="3517125"/>
                  </a:lnTo>
                  <a:lnTo>
                    <a:pt x="6954990" y="3517125"/>
                  </a:lnTo>
                  <a:lnTo>
                    <a:pt x="6954990" y="3497973"/>
                  </a:lnTo>
                  <a:close/>
                </a:path>
                <a:path w="6955155" h="351726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200" y="508000"/>
            <a:ext cx="5689600" cy="1016624"/>
          </a:xfrm>
          <a:prstGeom prst="rect">
            <a:avLst/>
          </a:prstGeom>
        </p:spPr>
        <p:txBody>
          <a:bodyPr vert="horz" wrap="square" lIns="0" tIns="14604" rIns="0" bIns="0" rtlCol="0">
            <a:spAutoFit/>
          </a:bodyPr>
          <a:lstStyle/>
          <a:p>
            <a:pPr marL="12700" marR="5080">
              <a:lnSpc>
                <a:spcPct val="93100"/>
              </a:lnSpc>
              <a:spcBef>
                <a:spcPts val="270"/>
              </a:spcBef>
            </a:pPr>
            <a:r>
              <a:rPr lang="en-US" sz="1400" spc="30" dirty="0" smtClean="0"/>
              <a:t>Ontology </a:t>
            </a:r>
            <a:r>
              <a:rPr lang="en-US" sz="1400" spc="25" dirty="0" smtClean="0">
                <a:solidFill>
                  <a:srgbClr val="382F2F"/>
                </a:solidFill>
              </a:rPr>
              <a:t>is </a:t>
            </a:r>
            <a:r>
              <a:rPr lang="en-US" sz="1400" spc="10" dirty="0" smtClean="0"/>
              <a:t>a </a:t>
            </a:r>
            <a:r>
              <a:rPr lang="en-US" sz="1400" spc="15" dirty="0" smtClean="0">
                <a:solidFill>
                  <a:srgbClr val="382F2F"/>
                </a:solidFill>
              </a:rPr>
              <a:t>b</a:t>
            </a:r>
            <a:r>
              <a:rPr lang="en-US" sz="1400" spc="15" dirty="0" smtClean="0"/>
              <a:t>ranch </a:t>
            </a:r>
            <a:r>
              <a:rPr lang="en-US" sz="1400" spc="25" dirty="0" smtClean="0">
                <a:solidFill>
                  <a:srgbClr val="382F2F"/>
                </a:solidFill>
              </a:rPr>
              <a:t>of </a:t>
            </a:r>
            <a:r>
              <a:rPr lang="en-US" sz="1400" spc="-5" dirty="0" smtClean="0"/>
              <a:t>phi</a:t>
            </a:r>
            <a:r>
              <a:rPr lang="en-US" sz="1400" spc="-5" dirty="0" smtClean="0">
                <a:solidFill>
                  <a:srgbClr val="382F2F"/>
                </a:solidFill>
              </a:rPr>
              <a:t>los</a:t>
            </a:r>
            <a:r>
              <a:rPr lang="en-US" sz="1400" spc="-5" dirty="0" smtClean="0"/>
              <a:t>op</a:t>
            </a:r>
            <a:r>
              <a:rPr lang="en-US" sz="1400" spc="-5" dirty="0" smtClean="0">
                <a:solidFill>
                  <a:srgbClr val="382F2F"/>
                </a:solidFill>
              </a:rPr>
              <a:t>h</a:t>
            </a:r>
            <a:r>
              <a:rPr lang="en-US" sz="1400" spc="-5" dirty="0" smtClean="0"/>
              <a:t>y </a:t>
            </a:r>
            <a:r>
              <a:rPr lang="en-US" sz="1400" spc="35" dirty="0" smtClean="0">
                <a:solidFill>
                  <a:srgbClr val="382F2F"/>
                </a:solidFill>
              </a:rPr>
              <a:t>that </a:t>
            </a:r>
            <a:r>
              <a:rPr lang="en-US" sz="1400" spc="5" dirty="0" smtClean="0">
                <a:solidFill>
                  <a:srgbClr val="382F2F"/>
                </a:solidFill>
              </a:rPr>
              <a:t>deal</a:t>
            </a:r>
            <a:r>
              <a:rPr lang="en-US" sz="1400" spc="5" dirty="0" smtClean="0"/>
              <a:t>s </a:t>
            </a:r>
            <a:r>
              <a:rPr lang="en-US" sz="1400" dirty="0" smtClean="0"/>
              <a:t>with </a:t>
            </a:r>
            <a:r>
              <a:rPr lang="en-US" sz="1400" spc="20" dirty="0" smtClean="0"/>
              <a:t>t</a:t>
            </a:r>
            <a:r>
              <a:rPr lang="en-US" sz="1400" spc="20" dirty="0" smtClean="0">
                <a:solidFill>
                  <a:srgbClr val="382F2F"/>
                </a:solidFill>
              </a:rPr>
              <a:t>h</a:t>
            </a:r>
            <a:r>
              <a:rPr lang="en-US" sz="1400" spc="20" dirty="0" smtClean="0"/>
              <a:t>e </a:t>
            </a:r>
            <a:r>
              <a:rPr lang="en-US" sz="1400" spc="15" dirty="0" smtClean="0">
                <a:solidFill>
                  <a:srgbClr val="382F2F"/>
                </a:solidFill>
              </a:rPr>
              <a:t>n</a:t>
            </a:r>
            <a:r>
              <a:rPr lang="en-US" sz="1400" spc="15" dirty="0" smtClean="0"/>
              <a:t>a</a:t>
            </a:r>
            <a:r>
              <a:rPr lang="en-US" sz="1400" spc="15" dirty="0" smtClean="0">
                <a:solidFill>
                  <a:srgbClr val="382F2F"/>
                </a:solidFill>
              </a:rPr>
              <a:t>ture </a:t>
            </a:r>
            <a:r>
              <a:rPr lang="en-US" sz="1400" spc="25" dirty="0" smtClean="0">
                <a:solidFill>
                  <a:srgbClr val="382F2F"/>
                </a:solidFill>
              </a:rPr>
              <a:t>of </a:t>
            </a:r>
            <a:r>
              <a:rPr lang="en-US" sz="1400" spc="-395" dirty="0" smtClean="0">
                <a:solidFill>
                  <a:srgbClr val="382F2F"/>
                </a:solidFill>
              </a:rPr>
              <a:t> </a:t>
            </a:r>
            <a:r>
              <a:rPr lang="en-US" sz="1400" spc="-10" dirty="0" smtClean="0"/>
              <a:t>e</a:t>
            </a:r>
            <a:r>
              <a:rPr lang="en-US" sz="1400" spc="110" dirty="0" smtClean="0"/>
              <a:t>x</a:t>
            </a:r>
            <a:r>
              <a:rPr lang="en-US" sz="1400" spc="20" dirty="0" smtClean="0"/>
              <a:t>i</a:t>
            </a:r>
            <a:r>
              <a:rPr lang="en-US" sz="1400" spc="20" dirty="0" smtClean="0">
                <a:solidFill>
                  <a:srgbClr val="382F2F"/>
                </a:solidFill>
              </a:rPr>
              <a:t>s</a:t>
            </a:r>
            <a:r>
              <a:rPr lang="en-US" sz="1400" spc="20" dirty="0" smtClean="0"/>
              <a:t>ten</a:t>
            </a:r>
            <a:r>
              <a:rPr lang="en-US" sz="1400" spc="20" dirty="0" smtClean="0">
                <a:solidFill>
                  <a:srgbClr val="382F2F"/>
                </a:solidFill>
              </a:rPr>
              <a:t>c</a:t>
            </a:r>
            <a:r>
              <a:rPr lang="en-US" sz="1400" spc="20" dirty="0" smtClean="0"/>
              <a:t>e</a:t>
            </a:r>
            <a:r>
              <a:rPr lang="en-US" sz="1400" spc="10" dirty="0" smtClean="0"/>
              <a:t> </a:t>
            </a:r>
            <a:r>
              <a:rPr lang="en-US" sz="1400" spc="5" dirty="0" smtClean="0"/>
              <a:t>and</a:t>
            </a:r>
            <a:r>
              <a:rPr lang="en-US" sz="1400" spc="10" dirty="0" smtClean="0"/>
              <a:t> </a:t>
            </a:r>
            <a:r>
              <a:rPr lang="en-US" sz="1400" dirty="0" smtClean="0"/>
              <a:t>r</a:t>
            </a:r>
            <a:r>
              <a:rPr lang="en-US" sz="1400" dirty="0" smtClean="0">
                <a:solidFill>
                  <a:srgbClr val="382F2F"/>
                </a:solidFill>
              </a:rPr>
              <a:t>eal</a:t>
            </a:r>
            <a:r>
              <a:rPr lang="en-US" sz="1400" dirty="0" smtClean="0"/>
              <a:t>it</a:t>
            </a:r>
            <a:r>
              <a:rPr lang="en-US" sz="1400" dirty="0" smtClean="0">
                <a:solidFill>
                  <a:srgbClr val="382F2F"/>
                </a:solidFill>
              </a:rPr>
              <a:t>y</a:t>
            </a:r>
            <a:r>
              <a:rPr lang="en-US" sz="1400" dirty="0" smtClean="0"/>
              <a:t>.</a:t>
            </a:r>
            <a:r>
              <a:rPr lang="en-US" sz="1400" spc="15" dirty="0" smtClean="0"/>
              <a:t> </a:t>
            </a:r>
            <a:r>
              <a:rPr lang="en-US" sz="1400" spc="35" dirty="0" smtClean="0">
                <a:solidFill>
                  <a:srgbClr val="382F2F"/>
                </a:solidFill>
              </a:rPr>
              <a:t>I</a:t>
            </a:r>
            <a:r>
              <a:rPr lang="en-US" sz="1400" spc="35" dirty="0" smtClean="0"/>
              <a:t>n</a:t>
            </a:r>
            <a:r>
              <a:rPr lang="en-US" sz="1400" spc="10" dirty="0" smtClean="0"/>
              <a:t> </a:t>
            </a:r>
            <a:r>
              <a:rPr lang="en-US" sz="1400" spc="20" dirty="0" smtClean="0"/>
              <a:t>t</a:t>
            </a:r>
            <a:r>
              <a:rPr lang="en-US" sz="1400" spc="20" dirty="0" smtClean="0">
                <a:solidFill>
                  <a:srgbClr val="382F2F"/>
                </a:solidFill>
              </a:rPr>
              <a:t>h</a:t>
            </a:r>
            <a:r>
              <a:rPr lang="en-US" sz="1400" spc="20" dirty="0" smtClean="0"/>
              <a:t>e</a:t>
            </a:r>
            <a:r>
              <a:rPr lang="en-US" sz="1400" spc="15" dirty="0" smtClean="0"/>
              <a:t> </a:t>
            </a:r>
            <a:r>
              <a:rPr lang="en-US" sz="1400" spc="20" dirty="0" smtClean="0">
                <a:solidFill>
                  <a:srgbClr val="382F2F"/>
                </a:solidFill>
              </a:rPr>
              <a:t>co</a:t>
            </a:r>
            <a:r>
              <a:rPr lang="en-US" sz="1400" spc="20" dirty="0" smtClean="0"/>
              <a:t>n</a:t>
            </a:r>
            <a:r>
              <a:rPr lang="en-US" sz="1400" spc="20" dirty="0" smtClean="0">
                <a:solidFill>
                  <a:srgbClr val="382F2F"/>
                </a:solidFill>
              </a:rPr>
              <a:t>te</a:t>
            </a:r>
            <a:r>
              <a:rPr lang="en-US" sz="1400" spc="75" dirty="0" smtClean="0">
                <a:solidFill>
                  <a:srgbClr val="382F2F"/>
                </a:solidFill>
              </a:rPr>
              <a:t>x</a:t>
            </a:r>
            <a:r>
              <a:rPr lang="en-US" sz="1400" spc="60" dirty="0" smtClean="0"/>
              <a:t>t</a:t>
            </a:r>
            <a:r>
              <a:rPr lang="en-US" sz="1400" spc="10" dirty="0" smtClean="0"/>
              <a:t> </a:t>
            </a:r>
            <a:r>
              <a:rPr lang="en-US" sz="1400" spc="25" dirty="0" smtClean="0"/>
              <a:t>of</a:t>
            </a:r>
            <a:r>
              <a:rPr lang="en-US" sz="1400" spc="10" dirty="0" smtClean="0"/>
              <a:t> </a:t>
            </a:r>
            <a:r>
              <a:rPr lang="en-US" sz="1400" spc="15" dirty="0" smtClean="0">
                <a:solidFill>
                  <a:srgbClr val="382F2F"/>
                </a:solidFill>
              </a:rPr>
              <a:t>t</a:t>
            </a:r>
            <a:r>
              <a:rPr lang="en-US" sz="1400" spc="15" dirty="0" smtClean="0"/>
              <a:t>e</a:t>
            </a:r>
            <a:r>
              <a:rPr lang="en-US" sz="1400" spc="15" dirty="0" smtClean="0">
                <a:solidFill>
                  <a:srgbClr val="382F2F"/>
                </a:solidFill>
              </a:rPr>
              <a:t>c</a:t>
            </a:r>
            <a:r>
              <a:rPr lang="en-US" sz="1400" spc="15" dirty="0" smtClean="0"/>
              <a:t>h</a:t>
            </a:r>
            <a:r>
              <a:rPr lang="en-US" sz="1400" spc="15" dirty="0" smtClean="0">
                <a:solidFill>
                  <a:srgbClr val="382F2F"/>
                </a:solidFill>
              </a:rPr>
              <a:t>no</a:t>
            </a:r>
            <a:r>
              <a:rPr lang="en-US" sz="1400" spc="15" dirty="0" smtClean="0"/>
              <a:t>logy</a:t>
            </a:r>
            <a:r>
              <a:rPr lang="en-US" sz="1400" spc="15" dirty="0" smtClean="0">
                <a:solidFill>
                  <a:srgbClr val="382F2F"/>
                </a:solidFill>
              </a:rPr>
              <a:t>, </a:t>
            </a:r>
            <a:r>
              <a:rPr lang="en-US" sz="1400" spc="30" dirty="0" smtClean="0"/>
              <a:t>Ontology </a:t>
            </a:r>
            <a:r>
              <a:rPr lang="en-US" sz="1400" spc="35" dirty="0" smtClean="0"/>
              <a:t> </a:t>
            </a:r>
            <a:r>
              <a:rPr lang="en-US" sz="1400" spc="15" dirty="0" smtClean="0"/>
              <a:t>refe</a:t>
            </a:r>
            <a:r>
              <a:rPr lang="en-US" sz="1400" spc="15" dirty="0" smtClean="0">
                <a:solidFill>
                  <a:srgbClr val="382F2F"/>
                </a:solidFill>
              </a:rPr>
              <a:t>rs </a:t>
            </a:r>
            <a:r>
              <a:rPr lang="en-US" sz="1400" spc="25" dirty="0" smtClean="0">
                <a:solidFill>
                  <a:srgbClr val="382F2F"/>
                </a:solidFill>
              </a:rPr>
              <a:t>to </a:t>
            </a:r>
            <a:r>
              <a:rPr lang="en-US" sz="1400" spc="20" dirty="0" smtClean="0"/>
              <a:t>t</a:t>
            </a:r>
            <a:r>
              <a:rPr lang="en-US" sz="1400" spc="20" dirty="0" smtClean="0">
                <a:solidFill>
                  <a:srgbClr val="382F2F"/>
                </a:solidFill>
              </a:rPr>
              <a:t>he </a:t>
            </a:r>
            <a:r>
              <a:rPr lang="en-US" sz="1400" spc="15" dirty="0" smtClean="0">
                <a:solidFill>
                  <a:srgbClr val="382F2F"/>
                </a:solidFill>
              </a:rPr>
              <a:t>f</a:t>
            </a:r>
            <a:r>
              <a:rPr lang="en-US" sz="1400" spc="15" dirty="0" smtClean="0"/>
              <a:t>or</a:t>
            </a:r>
            <a:r>
              <a:rPr lang="en-US" sz="1400" spc="15" dirty="0" smtClean="0">
                <a:solidFill>
                  <a:srgbClr val="382F2F"/>
                </a:solidFill>
              </a:rPr>
              <a:t>m</a:t>
            </a:r>
            <a:r>
              <a:rPr lang="en-US" sz="1400" spc="15" dirty="0" smtClean="0"/>
              <a:t>al </a:t>
            </a:r>
            <a:r>
              <a:rPr lang="en-US" sz="1400" spc="10" dirty="0" smtClean="0"/>
              <a:t>r</a:t>
            </a:r>
            <a:r>
              <a:rPr lang="en-US" sz="1400" spc="10" dirty="0" smtClean="0">
                <a:solidFill>
                  <a:srgbClr val="382F2F"/>
                </a:solidFill>
              </a:rPr>
              <a:t>e</a:t>
            </a:r>
            <a:r>
              <a:rPr lang="en-US" sz="1400" spc="10" dirty="0" smtClean="0"/>
              <a:t>pr</a:t>
            </a:r>
            <a:r>
              <a:rPr lang="en-US" sz="1400" spc="10" dirty="0" smtClean="0">
                <a:solidFill>
                  <a:srgbClr val="382F2F"/>
                </a:solidFill>
              </a:rPr>
              <a:t>e</a:t>
            </a:r>
            <a:r>
              <a:rPr lang="en-US" sz="1400" spc="10" dirty="0" smtClean="0"/>
              <a:t>se</a:t>
            </a:r>
            <a:r>
              <a:rPr lang="en-US" sz="1400" spc="10" dirty="0" smtClean="0">
                <a:solidFill>
                  <a:srgbClr val="382F2F"/>
                </a:solidFill>
              </a:rPr>
              <a:t>nta</a:t>
            </a:r>
            <a:r>
              <a:rPr lang="en-US" sz="1400" spc="10" dirty="0" smtClean="0"/>
              <a:t>tion </a:t>
            </a:r>
            <a:r>
              <a:rPr lang="en-US" sz="1400" spc="25" dirty="0" smtClean="0"/>
              <a:t>of </a:t>
            </a:r>
            <a:r>
              <a:rPr lang="en-US" sz="1400" spc="-5" dirty="0" smtClean="0"/>
              <a:t>knowle</a:t>
            </a:r>
            <a:r>
              <a:rPr lang="en-US" sz="1400" spc="-5" dirty="0" smtClean="0">
                <a:solidFill>
                  <a:srgbClr val="382F2F"/>
                </a:solidFill>
              </a:rPr>
              <a:t>d</a:t>
            </a:r>
            <a:r>
              <a:rPr lang="en-US" sz="1400" spc="-5" dirty="0" smtClean="0"/>
              <a:t>g</a:t>
            </a:r>
            <a:r>
              <a:rPr lang="en-US" sz="1400" spc="-5" dirty="0" smtClean="0">
                <a:solidFill>
                  <a:srgbClr val="382F2F"/>
                </a:solidFill>
              </a:rPr>
              <a:t>e </a:t>
            </a:r>
            <a:r>
              <a:rPr lang="en-US" sz="1400" spc="5" dirty="0" smtClean="0"/>
              <a:t>an</a:t>
            </a:r>
            <a:r>
              <a:rPr lang="en-US" sz="1400" spc="5" dirty="0" smtClean="0">
                <a:solidFill>
                  <a:srgbClr val="382F2F"/>
                </a:solidFill>
              </a:rPr>
              <a:t>d </a:t>
            </a:r>
            <a:r>
              <a:rPr lang="en-US" sz="1400" spc="20" dirty="0" smtClean="0">
                <a:solidFill>
                  <a:srgbClr val="382F2F"/>
                </a:solidFill>
              </a:rPr>
              <a:t>the </a:t>
            </a:r>
            <a:r>
              <a:rPr lang="en-US" sz="1400" spc="25" dirty="0" smtClean="0">
                <a:solidFill>
                  <a:srgbClr val="382F2F"/>
                </a:solidFill>
              </a:rPr>
              <a:t> </a:t>
            </a:r>
            <a:r>
              <a:rPr lang="en-US" sz="1400" spc="15" dirty="0" smtClean="0"/>
              <a:t>r</a:t>
            </a:r>
            <a:r>
              <a:rPr lang="en-US" sz="1400" spc="15" dirty="0" smtClean="0">
                <a:solidFill>
                  <a:srgbClr val="382F2F"/>
                </a:solidFill>
              </a:rPr>
              <a:t>ela</a:t>
            </a:r>
            <a:r>
              <a:rPr lang="en-US" sz="1400" spc="15" dirty="0" smtClean="0"/>
              <a:t>t</a:t>
            </a:r>
            <a:r>
              <a:rPr lang="en-US" sz="1400" spc="15" dirty="0" smtClean="0">
                <a:solidFill>
                  <a:srgbClr val="382F2F"/>
                </a:solidFill>
              </a:rPr>
              <a:t>io</a:t>
            </a:r>
            <a:r>
              <a:rPr lang="en-US" sz="1400" spc="15" dirty="0" smtClean="0"/>
              <a:t>n</a:t>
            </a:r>
            <a:r>
              <a:rPr lang="en-US" sz="1400" spc="15" dirty="0" smtClean="0">
                <a:solidFill>
                  <a:srgbClr val="382F2F"/>
                </a:solidFill>
              </a:rPr>
              <a:t>ship</a:t>
            </a:r>
            <a:r>
              <a:rPr lang="en-US" sz="1400" spc="15" dirty="0" smtClean="0"/>
              <a:t>s</a:t>
            </a:r>
            <a:r>
              <a:rPr lang="en-US" sz="1400" spc="10" dirty="0" smtClean="0"/>
              <a:t> </a:t>
            </a:r>
            <a:r>
              <a:rPr lang="en-US" sz="1400" spc="-15" dirty="0" smtClean="0">
                <a:solidFill>
                  <a:srgbClr val="382F2F"/>
                </a:solidFill>
              </a:rPr>
              <a:t>b</a:t>
            </a:r>
            <a:r>
              <a:rPr lang="en-US" sz="1400" spc="-15" dirty="0" smtClean="0"/>
              <a:t>e</a:t>
            </a:r>
            <a:r>
              <a:rPr lang="en-US" sz="1400" spc="-15" dirty="0" smtClean="0">
                <a:solidFill>
                  <a:srgbClr val="382F2F"/>
                </a:solidFill>
              </a:rPr>
              <a:t>t</a:t>
            </a:r>
            <a:r>
              <a:rPr lang="en-US" sz="1400" spc="-15" dirty="0" smtClean="0"/>
              <a:t>wee</a:t>
            </a:r>
            <a:r>
              <a:rPr lang="en-US" sz="1400" spc="-15" dirty="0" smtClean="0">
                <a:solidFill>
                  <a:srgbClr val="382F2F"/>
                </a:solidFill>
              </a:rPr>
              <a:t>n</a:t>
            </a:r>
            <a:r>
              <a:rPr lang="en-US" sz="1400" spc="10" dirty="0" smtClean="0">
                <a:solidFill>
                  <a:srgbClr val="382F2F"/>
                </a:solidFill>
              </a:rPr>
              <a:t> </a:t>
            </a:r>
            <a:r>
              <a:rPr lang="en-US" sz="1400" spc="20" dirty="0" smtClean="0"/>
              <a:t>c</a:t>
            </a:r>
            <a:r>
              <a:rPr lang="en-US" sz="1400" spc="20" dirty="0" smtClean="0">
                <a:solidFill>
                  <a:srgbClr val="382F2F"/>
                </a:solidFill>
              </a:rPr>
              <a:t>o</a:t>
            </a:r>
            <a:r>
              <a:rPr lang="en-US" sz="1400" spc="20" dirty="0" smtClean="0"/>
              <a:t>nce</a:t>
            </a:r>
            <a:r>
              <a:rPr lang="en-US" sz="1400" spc="20" dirty="0" smtClean="0">
                <a:solidFill>
                  <a:srgbClr val="382F2F"/>
                </a:solidFill>
              </a:rPr>
              <a:t>pts</a:t>
            </a:r>
            <a:r>
              <a:rPr lang="en-US" sz="1400" spc="20" dirty="0" smtClean="0"/>
              <a:t>.</a:t>
            </a:r>
            <a:r>
              <a:rPr lang="en-US" sz="1400" spc="15" dirty="0" smtClean="0"/>
              <a:t> </a:t>
            </a:r>
            <a:r>
              <a:rPr lang="en-US" sz="1400" spc="45" dirty="0" smtClean="0"/>
              <a:t>It</a:t>
            </a:r>
            <a:r>
              <a:rPr lang="en-US" sz="1400" spc="10" dirty="0" smtClean="0"/>
              <a:t> </a:t>
            </a:r>
            <a:r>
              <a:rPr lang="en-US" sz="1400" spc="-10" dirty="0" smtClean="0"/>
              <a:t>p</a:t>
            </a:r>
            <a:r>
              <a:rPr lang="en-US" sz="1400" spc="-10" dirty="0" smtClean="0">
                <a:solidFill>
                  <a:srgbClr val="382F2F"/>
                </a:solidFill>
              </a:rPr>
              <a:t>r</a:t>
            </a:r>
            <a:r>
              <a:rPr lang="en-US" sz="1400" spc="-10" dirty="0" smtClean="0"/>
              <a:t>ov</a:t>
            </a:r>
            <a:r>
              <a:rPr lang="en-US" sz="1400" spc="-10" dirty="0" smtClean="0">
                <a:solidFill>
                  <a:srgbClr val="382F2F"/>
                </a:solidFill>
              </a:rPr>
              <a:t>i</a:t>
            </a:r>
            <a:r>
              <a:rPr lang="en-US" sz="1400" spc="-10" dirty="0" smtClean="0"/>
              <a:t>d</a:t>
            </a:r>
            <a:r>
              <a:rPr lang="en-US" sz="1400" spc="-10" dirty="0" smtClean="0">
                <a:solidFill>
                  <a:srgbClr val="382F2F"/>
                </a:solidFill>
              </a:rPr>
              <a:t>es</a:t>
            </a:r>
            <a:r>
              <a:rPr lang="en-US" sz="1400" spc="10" dirty="0" smtClean="0">
                <a:solidFill>
                  <a:srgbClr val="382F2F"/>
                </a:solidFill>
              </a:rPr>
              <a:t> a</a:t>
            </a:r>
            <a:r>
              <a:rPr lang="en-US" sz="1400" spc="15" dirty="0" smtClean="0">
                <a:solidFill>
                  <a:srgbClr val="382F2F"/>
                </a:solidFill>
              </a:rPr>
              <a:t> </a:t>
            </a:r>
            <a:r>
              <a:rPr lang="en-US" sz="1400" spc="-5" dirty="0" smtClean="0">
                <a:solidFill>
                  <a:srgbClr val="382F2F"/>
                </a:solidFill>
              </a:rPr>
              <a:t>f</a:t>
            </a:r>
            <a:r>
              <a:rPr lang="en-US" sz="1400" spc="-5" dirty="0" smtClean="0"/>
              <a:t>ra</a:t>
            </a:r>
            <a:r>
              <a:rPr lang="en-US" sz="1400" spc="-5" dirty="0" smtClean="0">
                <a:solidFill>
                  <a:srgbClr val="382F2F"/>
                </a:solidFill>
              </a:rPr>
              <a:t>me</a:t>
            </a:r>
            <a:r>
              <a:rPr lang="en-US" sz="1400" spc="-5" dirty="0" smtClean="0"/>
              <a:t>wo</a:t>
            </a:r>
            <a:r>
              <a:rPr lang="en-US" sz="1400" spc="-5" dirty="0" smtClean="0">
                <a:solidFill>
                  <a:srgbClr val="382F2F"/>
                </a:solidFill>
              </a:rPr>
              <a:t>rk</a:t>
            </a:r>
            <a:r>
              <a:rPr lang="en-US" sz="1400" spc="10" dirty="0" smtClean="0">
                <a:solidFill>
                  <a:srgbClr val="382F2F"/>
                </a:solidFill>
              </a:rPr>
              <a:t> </a:t>
            </a:r>
            <a:r>
              <a:rPr lang="en-US" sz="1400" spc="15" dirty="0" smtClean="0">
                <a:solidFill>
                  <a:srgbClr val="382F2F"/>
                </a:solidFill>
              </a:rPr>
              <a:t>for </a:t>
            </a:r>
            <a:r>
              <a:rPr lang="en-US" sz="1400" spc="20" dirty="0" smtClean="0">
                <a:solidFill>
                  <a:srgbClr val="382F2F"/>
                </a:solidFill>
              </a:rPr>
              <a:t> </a:t>
            </a:r>
            <a:r>
              <a:rPr lang="en-US" sz="1400" spc="35" dirty="0" smtClean="0">
                <a:solidFill>
                  <a:srgbClr val="382F2F"/>
                </a:solidFill>
              </a:rPr>
              <a:t>o</a:t>
            </a:r>
            <a:r>
              <a:rPr lang="en-US" sz="1400" spc="35" dirty="0" smtClean="0"/>
              <a:t>r</a:t>
            </a:r>
            <a:r>
              <a:rPr lang="en-US" sz="1400" spc="35" dirty="0" smtClean="0">
                <a:solidFill>
                  <a:srgbClr val="382F2F"/>
                </a:solidFill>
              </a:rPr>
              <a:t>gan</a:t>
            </a:r>
            <a:r>
              <a:rPr lang="en-US" sz="1400" spc="35" dirty="0" smtClean="0"/>
              <a:t>izi</a:t>
            </a:r>
            <a:r>
              <a:rPr lang="en-US" sz="1400" spc="35" dirty="0" smtClean="0">
                <a:solidFill>
                  <a:srgbClr val="382F2F"/>
                </a:solidFill>
              </a:rPr>
              <a:t>n</a:t>
            </a:r>
            <a:r>
              <a:rPr lang="en-US" sz="1400" spc="35" dirty="0" smtClean="0"/>
              <a:t>g </a:t>
            </a:r>
            <a:r>
              <a:rPr lang="en-US" sz="1400" spc="5" dirty="0" smtClean="0"/>
              <a:t>and </a:t>
            </a:r>
            <a:r>
              <a:rPr lang="en-US" sz="1400" spc="35" dirty="0" smtClean="0">
                <a:solidFill>
                  <a:srgbClr val="382F2F"/>
                </a:solidFill>
              </a:rPr>
              <a:t>st</a:t>
            </a:r>
            <a:r>
              <a:rPr lang="en-US" sz="1400" spc="35" dirty="0" smtClean="0"/>
              <a:t>r</a:t>
            </a:r>
            <a:r>
              <a:rPr lang="en-US" sz="1400" spc="35" dirty="0" smtClean="0">
                <a:solidFill>
                  <a:srgbClr val="382F2F"/>
                </a:solidFill>
              </a:rPr>
              <a:t>uc</a:t>
            </a:r>
            <a:r>
              <a:rPr lang="en-US" sz="1400" spc="35" dirty="0" smtClean="0"/>
              <a:t>turi</a:t>
            </a:r>
            <a:r>
              <a:rPr lang="en-US" sz="1400" spc="35" dirty="0" smtClean="0">
                <a:solidFill>
                  <a:srgbClr val="382F2F"/>
                </a:solidFill>
              </a:rPr>
              <a:t>ng </a:t>
            </a:r>
            <a:r>
              <a:rPr lang="en-US" sz="1400" spc="15" dirty="0" smtClean="0">
                <a:solidFill>
                  <a:srgbClr val="382F2F"/>
                </a:solidFill>
              </a:rPr>
              <a:t>i</a:t>
            </a:r>
            <a:r>
              <a:rPr lang="en-US" sz="1400" spc="15" dirty="0" smtClean="0"/>
              <a:t>n</a:t>
            </a:r>
            <a:r>
              <a:rPr lang="en-US" sz="1400" spc="15" dirty="0" smtClean="0">
                <a:solidFill>
                  <a:srgbClr val="382F2F"/>
                </a:solidFill>
              </a:rPr>
              <a:t>f</a:t>
            </a:r>
            <a:r>
              <a:rPr lang="en-US" sz="1400" spc="15" dirty="0" smtClean="0"/>
              <a:t>o</a:t>
            </a:r>
            <a:r>
              <a:rPr lang="en-US" sz="1400" spc="15" dirty="0" smtClean="0">
                <a:solidFill>
                  <a:srgbClr val="382F2F"/>
                </a:solidFill>
              </a:rPr>
              <a:t>r</a:t>
            </a:r>
            <a:r>
              <a:rPr lang="en-US" sz="1400" spc="15" dirty="0" smtClean="0"/>
              <a:t>ma</a:t>
            </a:r>
            <a:r>
              <a:rPr lang="en-US" sz="1400" spc="15" dirty="0" smtClean="0">
                <a:solidFill>
                  <a:srgbClr val="382F2F"/>
                </a:solidFill>
              </a:rPr>
              <a:t>tio</a:t>
            </a:r>
            <a:r>
              <a:rPr lang="en-US" sz="1400" spc="15" dirty="0" smtClean="0"/>
              <a:t>n, </a:t>
            </a:r>
            <a:r>
              <a:rPr lang="en-US" sz="1400" spc="25" dirty="0" smtClean="0"/>
              <a:t>making </a:t>
            </a:r>
            <a:r>
              <a:rPr lang="en-US" sz="1400" spc="35" dirty="0" smtClean="0"/>
              <a:t>i</a:t>
            </a:r>
            <a:r>
              <a:rPr lang="en-US" sz="1400" spc="35" dirty="0" smtClean="0">
                <a:solidFill>
                  <a:srgbClr val="382F2F"/>
                </a:solidFill>
              </a:rPr>
              <a:t>t </a:t>
            </a:r>
            <a:r>
              <a:rPr lang="en-US" sz="1400" spc="10" dirty="0" smtClean="0">
                <a:solidFill>
                  <a:srgbClr val="382F2F"/>
                </a:solidFill>
              </a:rPr>
              <a:t>e</a:t>
            </a:r>
            <a:r>
              <a:rPr lang="en-US" sz="1400" spc="10" dirty="0" smtClean="0"/>
              <a:t>a</a:t>
            </a:r>
            <a:r>
              <a:rPr lang="en-US" sz="1400" spc="10" dirty="0" smtClean="0">
                <a:solidFill>
                  <a:srgbClr val="382F2F"/>
                </a:solidFill>
              </a:rPr>
              <a:t>si</a:t>
            </a:r>
            <a:r>
              <a:rPr lang="en-US" sz="1400" spc="10" dirty="0" smtClean="0"/>
              <a:t>er </a:t>
            </a:r>
            <a:r>
              <a:rPr lang="en-US" sz="1400" spc="25" dirty="0" smtClean="0">
                <a:solidFill>
                  <a:srgbClr val="382F2F"/>
                </a:solidFill>
              </a:rPr>
              <a:t>to </a:t>
            </a:r>
            <a:r>
              <a:rPr lang="en-US" sz="1400" spc="30" dirty="0" smtClean="0">
                <a:solidFill>
                  <a:srgbClr val="382F2F"/>
                </a:solidFill>
              </a:rPr>
              <a:t> </a:t>
            </a:r>
            <a:r>
              <a:rPr lang="en-US" sz="1400" dirty="0" smtClean="0"/>
              <a:t>an</a:t>
            </a:r>
            <a:r>
              <a:rPr lang="en-US" sz="1400" dirty="0" smtClean="0">
                <a:solidFill>
                  <a:srgbClr val="382F2F"/>
                </a:solidFill>
              </a:rPr>
              <a:t>aly</a:t>
            </a:r>
            <a:r>
              <a:rPr lang="en-US" sz="1400" dirty="0" smtClean="0"/>
              <a:t>z</a:t>
            </a:r>
            <a:r>
              <a:rPr lang="en-US" sz="1400" dirty="0" smtClean="0">
                <a:solidFill>
                  <a:srgbClr val="382F2F"/>
                </a:solidFill>
              </a:rPr>
              <a:t>e</a:t>
            </a:r>
            <a:r>
              <a:rPr lang="en-US" sz="1400" spc="5" dirty="0" smtClean="0">
                <a:solidFill>
                  <a:srgbClr val="382F2F"/>
                </a:solidFill>
              </a:rPr>
              <a:t> </a:t>
            </a:r>
            <a:r>
              <a:rPr lang="en-US" sz="1400" spc="5" dirty="0" smtClean="0"/>
              <a:t>and</a:t>
            </a:r>
            <a:r>
              <a:rPr lang="en-US" sz="1400" spc="10" dirty="0" smtClean="0"/>
              <a:t> </a:t>
            </a:r>
            <a:r>
              <a:rPr lang="en-US" sz="1400" spc="15" dirty="0" smtClean="0"/>
              <a:t>pr</a:t>
            </a:r>
            <a:r>
              <a:rPr lang="en-US" sz="1400" spc="15" dirty="0" smtClean="0">
                <a:solidFill>
                  <a:srgbClr val="382F2F"/>
                </a:solidFill>
              </a:rPr>
              <a:t>o</a:t>
            </a:r>
            <a:r>
              <a:rPr lang="en-US" sz="1400" spc="15" dirty="0" smtClean="0"/>
              <a:t>ce</a:t>
            </a:r>
            <a:r>
              <a:rPr lang="en-US" sz="1400" spc="15" dirty="0" smtClean="0">
                <a:solidFill>
                  <a:srgbClr val="382F2F"/>
                </a:solidFill>
              </a:rPr>
              <a:t>ss</a:t>
            </a:r>
            <a:r>
              <a:rPr lang="en-US" sz="1400" spc="15" dirty="0" smtClean="0"/>
              <a:t>.</a:t>
            </a:r>
            <a:endParaRPr lang="en-US" sz="1400" dirty="0"/>
          </a:p>
        </p:txBody>
      </p:sp>
      <p:sp>
        <p:nvSpPr>
          <p:cNvPr id="3" name="object 3"/>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39"/>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33"/>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4" name="object 4"/>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grpSp>
        <p:nvGrpSpPr>
          <p:cNvPr id="13" name="object 2"/>
          <p:cNvGrpSpPr/>
          <p:nvPr/>
        </p:nvGrpSpPr>
        <p:grpSpPr>
          <a:xfrm>
            <a:off x="355600" y="1651000"/>
            <a:ext cx="6223350" cy="2185333"/>
            <a:chOff x="3525" y="2015788"/>
            <a:chExt cx="6956425" cy="1896745"/>
          </a:xfrm>
        </p:grpSpPr>
        <p:pic>
          <p:nvPicPr>
            <p:cNvPr id="14" name="object 3"/>
            <p:cNvPicPr/>
            <p:nvPr/>
          </p:nvPicPr>
          <p:blipFill>
            <a:blip r:embed="rId2" cstate="print"/>
            <a:stretch>
              <a:fillRect/>
            </a:stretch>
          </p:blipFill>
          <p:spPr>
            <a:xfrm>
              <a:off x="3525" y="2015788"/>
              <a:ext cx="6951468" cy="1688796"/>
            </a:xfrm>
            <a:prstGeom prst="rect">
              <a:avLst/>
            </a:prstGeom>
          </p:spPr>
        </p:pic>
        <p:sp>
          <p:nvSpPr>
            <p:cNvPr id="15" name="object 4"/>
            <p:cNvSpPr/>
            <p:nvPr/>
          </p:nvSpPr>
          <p:spPr>
            <a:xfrm>
              <a:off x="5176268" y="2362320"/>
              <a:ext cx="1779270" cy="1545590"/>
            </a:xfrm>
            <a:custGeom>
              <a:avLst/>
              <a:gdLst/>
              <a:ahLst/>
              <a:cxnLst/>
              <a:rect l="l" t="t" r="r" b="b"/>
              <a:pathLst>
                <a:path w="1779270" h="1545589">
                  <a:moveTo>
                    <a:pt x="0" y="1545323"/>
                  </a:moveTo>
                  <a:lnTo>
                    <a:pt x="51175" y="1515768"/>
                  </a:lnTo>
                  <a:lnTo>
                    <a:pt x="89222" y="1491116"/>
                  </a:lnTo>
                  <a:lnTo>
                    <a:pt x="126240" y="1465008"/>
                  </a:lnTo>
                  <a:lnTo>
                    <a:pt x="162282" y="1437522"/>
                  </a:lnTo>
                  <a:lnTo>
                    <a:pt x="197404" y="1408733"/>
                  </a:lnTo>
                  <a:lnTo>
                    <a:pt x="231658" y="1378719"/>
                  </a:lnTo>
                  <a:lnTo>
                    <a:pt x="265099" y="1347555"/>
                  </a:lnTo>
                  <a:lnTo>
                    <a:pt x="297782" y="1315320"/>
                  </a:lnTo>
                  <a:lnTo>
                    <a:pt x="329761" y="1282088"/>
                  </a:lnTo>
                  <a:lnTo>
                    <a:pt x="361089" y="1247937"/>
                  </a:lnTo>
                  <a:lnTo>
                    <a:pt x="391822" y="1212944"/>
                  </a:lnTo>
                  <a:lnTo>
                    <a:pt x="422012" y="1177185"/>
                  </a:lnTo>
                  <a:lnTo>
                    <a:pt x="451715" y="1140736"/>
                  </a:lnTo>
                  <a:lnTo>
                    <a:pt x="480984" y="1103675"/>
                  </a:lnTo>
                  <a:lnTo>
                    <a:pt x="509874" y="1066077"/>
                  </a:lnTo>
                  <a:lnTo>
                    <a:pt x="538439" y="1028020"/>
                  </a:lnTo>
                  <a:lnTo>
                    <a:pt x="566733" y="989579"/>
                  </a:lnTo>
                  <a:lnTo>
                    <a:pt x="594810" y="950833"/>
                  </a:lnTo>
                  <a:lnTo>
                    <a:pt x="622724" y="911856"/>
                  </a:lnTo>
                  <a:lnTo>
                    <a:pt x="650531" y="872726"/>
                  </a:lnTo>
                  <a:lnTo>
                    <a:pt x="678283" y="833520"/>
                  </a:lnTo>
                  <a:lnTo>
                    <a:pt x="706035" y="794314"/>
                  </a:lnTo>
                  <a:lnTo>
                    <a:pt x="733841" y="755184"/>
                  </a:lnTo>
                  <a:lnTo>
                    <a:pt x="761756" y="716208"/>
                  </a:lnTo>
                  <a:lnTo>
                    <a:pt x="789833" y="677461"/>
                  </a:lnTo>
                  <a:lnTo>
                    <a:pt x="818127" y="639021"/>
                  </a:lnTo>
                  <a:lnTo>
                    <a:pt x="846692" y="600963"/>
                  </a:lnTo>
                  <a:lnTo>
                    <a:pt x="875582" y="563366"/>
                  </a:lnTo>
                  <a:lnTo>
                    <a:pt x="904851" y="526304"/>
                  </a:lnTo>
                  <a:lnTo>
                    <a:pt x="934554" y="489855"/>
                  </a:lnTo>
                  <a:lnTo>
                    <a:pt x="964744" y="454096"/>
                  </a:lnTo>
                  <a:lnTo>
                    <a:pt x="995476" y="419103"/>
                  </a:lnTo>
                  <a:lnTo>
                    <a:pt x="1026805" y="384952"/>
                  </a:lnTo>
                  <a:lnTo>
                    <a:pt x="1058783" y="351721"/>
                  </a:lnTo>
                  <a:lnTo>
                    <a:pt x="1091466" y="319485"/>
                  </a:lnTo>
                  <a:lnTo>
                    <a:pt x="1124908" y="288322"/>
                  </a:lnTo>
                  <a:lnTo>
                    <a:pt x="1159162" y="258307"/>
                  </a:lnTo>
                  <a:lnTo>
                    <a:pt x="1194283" y="229519"/>
                  </a:lnTo>
                  <a:lnTo>
                    <a:pt x="1230326" y="202032"/>
                  </a:lnTo>
                  <a:lnTo>
                    <a:pt x="1267343" y="175924"/>
                  </a:lnTo>
                  <a:lnTo>
                    <a:pt x="1305391" y="151272"/>
                  </a:lnTo>
                  <a:lnTo>
                    <a:pt x="1344522" y="128152"/>
                  </a:lnTo>
                  <a:lnTo>
                    <a:pt x="1384791" y="106640"/>
                  </a:lnTo>
                  <a:lnTo>
                    <a:pt x="1426252" y="86813"/>
                  </a:lnTo>
                  <a:lnTo>
                    <a:pt x="1468959" y="68748"/>
                  </a:lnTo>
                  <a:lnTo>
                    <a:pt x="1512967" y="52522"/>
                  </a:lnTo>
                  <a:lnTo>
                    <a:pt x="1558329" y="38211"/>
                  </a:lnTo>
                  <a:lnTo>
                    <a:pt x="1605100" y="25891"/>
                  </a:lnTo>
                  <a:lnTo>
                    <a:pt x="1653335" y="15639"/>
                  </a:lnTo>
                  <a:lnTo>
                    <a:pt x="1703086" y="7532"/>
                  </a:lnTo>
                  <a:lnTo>
                    <a:pt x="1754409" y="1647"/>
                  </a:lnTo>
                  <a:lnTo>
                    <a:pt x="1778726" y="0"/>
                  </a:lnTo>
                </a:path>
              </a:pathLst>
            </a:custGeom>
            <a:ln w="9497">
              <a:solidFill>
                <a:srgbClr val="332B2B"/>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431800"/>
            <a:ext cx="3809365" cy="356235"/>
          </a:xfrm>
          <a:prstGeom prst="rect">
            <a:avLst/>
          </a:prstGeom>
        </p:spPr>
        <p:txBody>
          <a:bodyPr vert="horz" wrap="square" lIns="0" tIns="15240" rIns="0" bIns="0" rtlCol="0">
            <a:spAutoFit/>
          </a:bodyPr>
          <a:lstStyle/>
          <a:p>
            <a:pPr marL="12700">
              <a:lnSpc>
                <a:spcPct val="100000"/>
              </a:lnSpc>
              <a:spcBef>
                <a:spcPts val="120"/>
              </a:spcBef>
            </a:pPr>
            <a:r>
              <a:rPr sz="2150" dirty="0">
                <a:solidFill>
                  <a:srgbClr val="382F2F"/>
                </a:solidFill>
              </a:rPr>
              <a:t>Ro</a:t>
            </a:r>
            <a:r>
              <a:rPr sz="2150" dirty="0"/>
              <a:t>l</a:t>
            </a:r>
            <a:r>
              <a:rPr sz="2150" dirty="0">
                <a:solidFill>
                  <a:srgbClr val="382F2F"/>
                </a:solidFill>
              </a:rPr>
              <a:t>e</a:t>
            </a:r>
            <a:r>
              <a:rPr sz="2150" spc="10" dirty="0">
                <a:solidFill>
                  <a:srgbClr val="382F2F"/>
                </a:solidFill>
              </a:rPr>
              <a:t> </a:t>
            </a:r>
            <a:r>
              <a:rPr sz="2150" spc="25" dirty="0"/>
              <a:t>of</a:t>
            </a:r>
            <a:r>
              <a:rPr sz="2150" spc="10" dirty="0"/>
              <a:t> </a:t>
            </a:r>
            <a:r>
              <a:rPr sz="2150" spc="35" dirty="0">
                <a:solidFill>
                  <a:srgbClr val="382F2F"/>
                </a:solidFill>
              </a:rPr>
              <a:t>O</a:t>
            </a:r>
            <a:r>
              <a:rPr sz="2150" spc="35" dirty="0"/>
              <a:t>n</a:t>
            </a:r>
            <a:r>
              <a:rPr sz="2150" spc="35" dirty="0">
                <a:solidFill>
                  <a:srgbClr val="382F2F"/>
                </a:solidFill>
              </a:rPr>
              <a:t>t</a:t>
            </a:r>
            <a:r>
              <a:rPr sz="2150" spc="35" dirty="0"/>
              <a:t>ology</a:t>
            </a:r>
            <a:r>
              <a:rPr sz="2150" spc="10" dirty="0"/>
              <a:t> </a:t>
            </a:r>
            <a:r>
              <a:rPr sz="2150" spc="25" dirty="0">
                <a:solidFill>
                  <a:srgbClr val="382F2F"/>
                </a:solidFill>
              </a:rPr>
              <a:t>in</a:t>
            </a:r>
            <a:r>
              <a:rPr sz="2150" spc="15" dirty="0">
                <a:solidFill>
                  <a:srgbClr val="382F2F"/>
                </a:solidFill>
              </a:rPr>
              <a:t> </a:t>
            </a:r>
            <a:r>
              <a:rPr sz="2150" spc="-20" dirty="0"/>
              <a:t>IoT</a:t>
            </a:r>
            <a:r>
              <a:rPr sz="2150" spc="10" dirty="0"/>
              <a:t> </a:t>
            </a:r>
            <a:r>
              <a:rPr sz="2150" spc="20" dirty="0"/>
              <a:t>Secu</a:t>
            </a:r>
            <a:r>
              <a:rPr sz="2150" spc="20" dirty="0">
                <a:solidFill>
                  <a:srgbClr val="382F2F"/>
                </a:solidFill>
              </a:rPr>
              <a:t>rity</a:t>
            </a:r>
            <a:endParaRPr sz="2150"/>
          </a:p>
        </p:txBody>
      </p:sp>
      <p:sp>
        <p:nvSpPr>
          <p:cNvPr id="3" name="object 3"/>
          <p:cNvSpPr txBox="1"/>
          <p:nvPr/>
        </p:nvSpPr>
        <p:spPr>
          <a:xfrm>
            <a:off x="127000" y="889000"/>
            <a:ext cx="4114800" cy="2471831"/>
          </a:xfrm>
          <a:prstGeom prst="rect">
            <a:avLst/>
          </a:prstGeom>
        </p:spPr>
        <p:txBody>
          <a:bodyPr vert="horz" wrap="square" lIns="0" tIns="12065" rIns="0" bIns="0" rtlCol="0">
            <a:spAutoFit/>
          </a:bodyPr>
          <a:lstStyle/>
          <a:p>
            <a:pPr marL="12700" marR="5080" algn="just">
              <a:spcBef>
                <a:spcPts val="95"/>
              </a:spcBef>
              <a:buClr>
                <a:srgbClr val="382F2F"/>
              </a:buClr>
              <a:buChar char="*"/>
              <a:tabLst>
                <a:tab pos="233045" algn="l"/>
              </a:tabLst>
            </a:pPr>
            <a:r>
              <a:rPr sz="1400" spc="30" dirty="0">
                <a:solidFill>
                  <a:srgbClr val="332B2B"/>
                </a:solidFill>
                <a:latin typeface="Cambria"/>
                <a:cs typeface="Cambria"/>
              </a:rPr>
              <a:t>O</a:t>
            </a:r>
            <a:r>
              <a:rPr sz="1400" spc="30" dirty="0">
                <a:solidFill>
                  <a:srgbClr val="382F2F"/>
                </a:solidFill>
                <a:latin typeface="Cambria"/>
                <a:cs typeface="Cambria"/>
              </a:rPr>
              <a:t>n</a:t>
            </a:r>
            <a:r>
              <a:rPr sz="1400" spc="30" dirty="0">
                <a:solidFill>
                  <a:srgbClr val="332B2B"/>
                </a:solidFill>
                <a:latin typeface="Cambria"/>
                <a:cs typeface="Cambria"/>
              </a:rPr>
              <a:t>to</a:t>
            </a:r>
            <a:r>
              <a:rPr sz="1400" spc="30" dirty="0">
                <a:solidFill>
                  <a:srgbClr val="382F2F"/>
                </a:solidFill>
                <a:latin typeface="Cambria"/>
                <a:cs typeface="Cambria"/>
              </a:rPr>
              <a:t>log</a:t>
            </a:r>
            <a:r>
              <a:rPr sz="1400" spc="30" dirty="0">
                <a:solidFill>
                  <a:srgbClr val="332B2B"/>
                </a:solidFill>
                <a:latin typeface="Cambria"/>
                <a:cs typeface="Cambria"/>
              </a:rPr>
              <a:t>y </a:t>
            </a:r>
            <a:r>
              <a:rPr sz="1400" spc="-5" dirty="0">
                <a:solidFill>
                  <a:srgbClr val="332B2B"/>
                </a:solidFill>
                <a:latin typeface="Cambria"/>
                <a:cs typeface="Cambria"/>
              </a:rPr>
              <a:t>se</a:t>
            </a:r>
            <a:r>
              <a:rPr sz="1400" spc="-5" dirty="0">
                <a:solidFill>
                  <a:srgbClr val="382F2F"/>
                </a:solidFill>
                <a:latin typeface="Cambria"/>
                <a:cs typeface="Cambria"/>
              </a:rPr>
              <a:t>r</a:t>
            </a:r>
            <a:r>
              <a:rPr sz="1400" spc="-5" dirty="0">
                <a:solidFill>
                  <a:srgbClr val="332B2B"/>
                </a:solidFill>
                <a:latin typeface="Cambria"/>
                <a:cs typeface="Cambria"/>
              </a:rPr>
              <a:t>ve</a:t>
            </a:r>
            <a:r>
              <a:rPr sz="1400" spc="-5" dirty="0">
                <a:solidFill>
                  <a:srgbClr val="382F2F"/>
                </a:solidFill>
                <a:latin typeface="Cambria"/>
                <a:cs typeface="Cambria"/>
              </a:rPr>
              <a:t>s </a:t>
            </a:r>
            <a:r>
              <a:rPr sz="1400" spc="10" dirty="0">
                <a:solidFill>
                  <a:srgbClr val="332B2B"/>
                </a:solidFill>
                <a:latin typeface="Cambria"/>
                <a:cs typeface="Cambria"/>
              </a:rPr>
              <a:t>a </a:t>
            </a:r>
            <a:r>
              <a:rPr sz="1400" spc="20" dirty="0">
                <a:solidFill>
                  <a:srgbClr val="332B2B"/>
                </a:solidFill>
                <a:latin typeface="Cambria"/>
                <a:cs typeface="Cambria"/>
              </a:rPr>
              <a:t>c</a:t>
            </a:r>
            <a:r>
              <a:rPr sz="1400" spc="20" dirty="0">
                <a:solidFill>
                  <a:srgbClr val="382F2F"/>
                </a:solidFill>
                <a:latin typeface="Cambria"/>
                <a:cs typeface="Cambria"/>
              </a:rPr>
              <a:t>ruc</a:t>
            </a:r>
            <a:r>
              <a:rPr sz="1400" spc="20" dirty="0">
                <a:solidFill>
                  <a:srgbClr val="332B2B"/>
                </a:solidFill>
                <a:latin typeface="Cambria"/>
                <a:cs typeface="Cambria"/>
              </a:rPr>
              <a:t>i</a:t>
            </a:r>
            <a:r>
              <a:rPr sz="1400" spc="20" dirty="0">
                <a:solidFill>
                  <a:srgbClr val="382F2F"/>
                </a:solidFill>
                <a:latin typeface="Cambria"/>
                <a:cs typeface="Cambria"/>
              </a:rPr>
              <a:t>a</a:t>
            </a:r>
            <a:r>
              <a:rPr sz="1400" spc="20" dirty="0">
                <a:solidFill>
                  <a:srgbClr val="332B2B"/>
                </a:solidFill>
                <a:latin typeface="Cambria"/>
                <a:cs typeface="Cambria"/>
              </a:rPr>
              <a:t>l </a:t>
            </a:r>
            <a:r>
              <a:rPr sz="1400" dirty="0">
                <a:solidFill>
                  <a:srgbClr val="382F2F"/>
                </a:solidFill>
                <a:latin typeface="Cambria"/>
                <a:cs typeface="Cambria"/>
              </a:rPr>
              <a:t>r</a:t>
            </a:r>
            <a:r>
              <a:rPr sz="1400" dirty="0">
                <a:solidFill>
                  <a:srgbClr val="332B2B"/>
                </a:solidFill>
                <a:latin typeface="Cambria"/>
                <a:cs typeface="Cambria"/>
              </a:rPr>
              <a:t>ol</a:t>
            </a:r>
            <a:r>
              <a:rPr sz="1400" dirty="0">
                <a:solidFill>
                  <a:srgbClr val="382F2F"/>
                </a:solidFill>
                <a:latin typeface="Cambria"/>
                <a:cs typeface="Cambria"/>
              </a:rPr>
              <a:t>e </a:t>
            </a:r>
            <a:r>
              <a:rPr sz="1400" spc="20" dirty="0">
                <a:solidFill>
                  <a:srgbClr val="332B2B"/>
                </a:solidFill>
                <a:latin typeface="Cambria"/>
                <a:cs typeface="Cambria"/>
              </a:rPr>
              <a:t>in </a:t>
            </a:r>
            <a:r>
              <a:rPr sz="1400" spc="25" dirty="0">
                <a:solidFill>
                  <a:srgbClr val="332B2B"/>
                </a:solidFill>
                <a:latin typeface="Cambria"/>
                <a:cs typeface="Cambria"/>
              </a:rPr>
              <a:t>ensur</a:t>
            </a:r>
            <a:r>
              <a:rPr sz="1400" spc="25" dirty="0">
                <a:solidFill>
                  <a:srgbClr val="382F2F"/>
                </a:solidFill>
                <a:latin typeface="Cambria"/>
                <a:cs typeface="Cambria"/>
              </a:rPr>
              <a:t>in</a:t>
            </a:r>
            <a:r>
              <a:rPr sz="1400" spc="25" dirty="0">
                <a:solidFill>
                  <a:srgbClr val="332B2B"/>
                </a:solidFill>
                <a:latin typeface="Cambria"/>
                <a:cs typeface="Cambria"/>
              </a:rPr>
              <a:t>g </a:t>
            </a:r>
            <a:r>
              <a:rPr sz="1400" spc="20" dirty="0">
                <a:solidFill>
                  <a:srgbClr val="332B2B"/>
                </a:solidFill>
                <a:latin typeface="Cambria"/>
                <a:cs typeface="Cambria"/>
              </a:rPr>
              <a:t>t</a:t>
            </a:r>
            <a:r>
              <a:rPr sz="1400" spc="20" dirty="0">
                <a:solidFill>
                  <a:srgbClr val="382F2F"/>
                </a:solidFill>
                <a:latin typeface="Cambria"/>
                <a:cs typeface="Cambria"/>
              </a:rPr>
              <a:t>he </a:t>
            </a:r>
            <a:r>
              <a:rPr sz="1400" spc="10" dirty="0">
                <a:solidFill>
                  <a:srgbClr val="332B2B"/>
                </a:solidFill>
                <a:latin typeface="Cambria"/>
                <a:cs typeface="Cambria"/>
              </a:rPr>
              <a:t>sec</a:t>
            </a:r>
            <a:r>
              <a:rPr sz="1400" spc="10" dirty="0">
                <a:solidFill>
                  <a:srgbClr val="382F2F"/>
                </a:solidFill>
                <a:latin typeface="Cambria"/>
                <a:cs typeface="Cambria"/>
              </a:rPr>
              <a:t>urity </a:t>
            </a:r>
            <a:r>
              <a:rPr sz="1400" spc="20" dirty="0">
                <a:solidFill>
                  <a:srgbClr val="382F2F"/>
                </a:solidFill>
                <a:latin typeface="Cambria"/>
                <a:cs typeface="Cambria"/>
              </a:rPr>
              <a:t>o</a:t>
            </a:r>
            <a:r>
              <a:rPr sz="1400" spc="20" dirty="0">
                <a:solidFill>
                  <a:srgbClr val="332B2B"/>
                </a:solidFill>
                <a:latin typeface="Cambria"/>
                <a:cs typeface="Cambria"/>
              </a:rPr>
              <a:t>f th</a:t>
            </a:r>
            <a:r>
              <a:rPr sz="1400" spc="20" dirty="0">
                <a:solidFill>
                  <a:srgbClr val="382F2F"/>
                </a:solidFill>
                <a:latin typeface="Cambria"/>
                <a:cs typeface="Cambria"/>
              </a:rPr>
              <a:t>e </a:t>
            </a:r>
            <a:r>
              <a:rPr sz="1400" spc="25" dirty="0">
                <a:solidFill>
                  <a:srgbClr val="382F2F"/>
                </a:solidFill>
                <a:latin typeface="Cambria"/>
                <a:cs typeface="Cambria"/>
              </a:rPr>
              <a:t>In</a:t>
            </a:r>
            <a:r>
              <a:rPr sz="1400" spc="25" dirty="0">
                <a:solidFill>
                  <a:srgbClr val="332B2B"/>
                </a:solidFill>
                <a:latin typeface="Cambria"/>
                <a:cs typeface="Cambria"/>
              </a:rPr>
              <a:t>t</a:t>
            </a:r>
            <a:r>
              <a:rPr sz="1400" spc="25" dirty="0">
                <a:solidFill>
                  <a:srgbClr val="382F2F"/>
                </a:solidFill>
                <a:latin typeface="Cambria"/>
                <a:cs typeface="Cambria"/>
              </a:rPr>
              <a:t>e</a:t>
            </a:r>
            <a:r>
              <a:rPr sz="1400" spc="25" dirty="0">
                <a:solidFill>
                  <a:srgbClr val="332B2B"/>
                </a:solidFill>
                <a:latin typeface="Cambria"/>
                <a:cs typeface="Cambria"/>
              </a:rPr>
              <a:t>rne</a:t>
            </a:r>
            <a:r>
              <a:rPr sz="1400" spc="25" dirty="0">
                <a:solidFill>
                  <a:srgbClr val="382F2F"/>
                </a:solidFill>
                <a:latin typeface="Cambria"/>
                <a:cs typeface="Cambria"/>
              </a:rPr>
              <a:t>t </a:t>
            </a:r>
            <a:r>
              <a:rPr sz="1400" spc="30" dirty="0">
                <a:solidFill>
                  <a:srgbClr val="382F2F"/>
                </a:solidFill>
                <a:latin typeface="Cambria"/>
                <a:cs typeface="Cambria"/>
              </a:rPr>
              <a:t> </a:t>
            </a:r>
            <a:r>
              <a:rPr sz="1400" spc="20" dirty="0">
                <a:solidFill>
                  <a:srgbClr val="382F2F"/>
                </a:solidFill>
                <a:latin typeface="Cambria"/>
                <a:cs typeface="Cambria"/>
              </a:rPr>
              <a:t>of</a:t>
            </a:r>
            <a:r>
              <a:rPr sz="1400" spc="5" dirty="0">
                <a:solidFill>
                  <a:srgbClr val="382F2F"/>
                </a:solidFill>
                <a:latin typeface="Cambria"/>
                <a:cs typeface="Cambria"/>
              </a:rPr>
              <a:t> </a:t>
            </a:r>
            <a:r>
              <a:rPr sz="1400" spc="35" dirty="0">
                <a:solidFill>
                  <a:srgbClr val="332B2B"/>
                </a:solidFill>
                <a:latin typeface="Cambria"/>
                <a:cs typeface="Cambria"/>
              </a:rPr>
              <a:t>T</a:t>
            </a:r>
            <a:r>
              <a:rPr sz="1400" spc="35" dirty="0">
                <a:solidFill>
                  <a:srgbClr val="382F2F"/>
                </a:solidFill>
                <a:latin typeface="Cambria"/>
                <a:cs typeface="Cambria"/>
              </a:rPr>
              <a:t>hi</a:t>
            </a:r>
            <a:r>
              <a:rPr sz="1400" spc="35" dirty="0">
                <a:solidFill>
                  <a:srgbClr val="332B2B"/>
                </a:solidFill>
                <a:latin typeface="Cambria"/>
                <a:cs typeface="Cambria"/>
              </a:rPr>
              <a:t>ngs</a:t>
            </a:r>
            <a:r>
              <a:rPr sz="1400" spc="10" dirty="0">
                <a:solidFill>
                  <a:srgbClr val="332B2B"/>
                </a:solidFill>
                <a:latin typeface="Cambria"/>
                <a:cs typeface="Cambria"/>
              </a:rPr>
              <a:t> </a:t>
            </a:r>
            <a:r>
              <a:rPr sz="1400" spc="-65" dirty="0">
                <a:solidFill>
                  <a:srgbClr val="332B2B"/>
                </a:solidFill>
                <a:latin typeface="Cambria"/>
                <a:cs typeface="Cambria"/>
              </a:rPr>
              <a:t>(</a:t>
            </a:r>
            <a:r>
              <a:rPr sz="1400" spc="-65">
                <a:solidFill>
                  <a:srgbClr val="382F2F"/>
                </a:solidFill>
                <a:latin typeface="Cambria"/>
                <a:cs typeface="Cambria"/>
              </a:rPr>
              <a:t>IoT</a:t>
            </a:r>
            <a:r>
              <a:rPr sz="1400" spc="-65" smtClean="0">
                <a:solidFill>
                  <a:srgbClr val="382F2F"/>
                </a:solidFill>
                <a:latin typeface="Cambria"/>
                <a:cs typeface="Cambria"/>
              </a:rPr>
              <a:t>).</a:t>
            </a:r>
            <a:endParaRPr lang="en-IN" sz="1400" spc="-65" dirty="0" smtClean="0">
              <a:solidFill>
                <a:srgbClr val="382F2F"/>
              </a:solidFill>
              <a:latin typeface="Cambria"/>
              <a:cs typeface="Cambria"/>
            </a:endParaRPr>
          </a:p>
          <a:p>
            <a:pPr marL="12700" marR="5080" algn="just">
              <a:spcBef>
                <a:spcPts val="95"/>
              </a:spcBef>
              <a:buClr>
                <a:srgbClr val="382F2F"/>
              </a:buClr>
              <a:buChar char="*"/>
              <a:tabLst>
                <a:tab pos="233045" algn="l"/>
              </a:tabLst>
            </a:pPr>
            <a:endParaRPr sz="1400">
              <a:latin typeface="Cambria"/>
              <a:cs typeface="Cambria"/>
            </a:endParaRPr>
          </a:p>
          <a:p>
            <a:pPr marL="12700" marR="5080" algn="just">
              <a:spcBef>
                <a:spcPts val="185"/>
              </a:spcBef>
              <a:buSzPct val="105882"/>
              <a:buChar char="*"/>
              <a:tabLst>
                <a:tab pos="253365" algn="l"/>
              </a:tabLst>
            </a:pPr>
            <a:r>
              <a:rPr sz="1400" spc="40" dirty="0">
                <a:solidFill>
                  <a:srgbClr val="332B2B"/>
                </a:solidFill>
                <a:latin typeface="Cambria"/>
                <a:cs typeface="Cambria"/>
              </a:rPr>
              <a:t>I</a:t>
            </a:r>
            <a:r>
              <a:rPr sz="1400" spc="40" dirty="0">
                <a:solidFill>
                  <a:srgbClr val="382F2F"/>
                </a:solidFill>
                <a:latin typeface="Cambria"/>
                <a:cs typeface="Cambria"/>
              </a:rPr>
              <a:t>t</a:t>
            </a:r>
            <a:r>
              <a:rPr sz="1400" spc="45" dirty="0">
                <a:solidFill>
                  <a:srgbClr val="382F2F"/>
                </a:solidFill>
                <a:latin typeface="Cambria"/>
                <a:cs typeface="Cambria"/>
              </a:rPr>
              <a:t> </a:t>
            </a:r>
            <a:r>
              <a:rPr sz="1400" spc="-10" dirty="0">
                <a:solidFill>
                  <a:srgbClr val="332B2B"/>
                </a:solidFill>
                <a:latin typeface="Cambria"/>
                <a:cs typeface="Cambria"/>
              </a:rPr>
              <a:t>pr</a:t>
            </a:r>
            <a:r>
              <a:rPr sz="1400" spc="-10" dirty="0">
                <a:solidFill>
                  <a:srgbClr val="382F2F"/>
                </a:solidFill>
                <a:latin typeface="Cambria"/>
                <a:cs typeface="Cambria"/>
              </a:rPr>
              <a:t>o</a:t>
            </a:r>
            <a:r>
              <a:rPr sz="1400" spc="-10" dirty="0">
                <a:solidFill>
                  <a:srgbClr val="332B2B"/>
                </a:solidFill>
                <a:latin typeface="Cambria"/>
                <a:cs typeface="Cambria"/>
              </a:rPr>
              <a:t>v</a:t>
            </a:r>
            <a:r>
              <a:rPr sz="1400" spc="-10" dirty="0">
                <a:solidFill>
                  <a:srgbClr val="382F2F"/>
                </a:solidFill>
                <a:latin typeface="Cambria"/>
                <a:cs typeface="Cambria"/>
              </a:rPr>
              <a:t>ides</a:t>
            </a:r>
            <a:r>
              <a:rPr sz="1400" spc="-5" dirty="0">
                <a:solidFill>
                  <a:srgbClr val="382F2F"/>
                </a:solidFill>
                <a:latin typeface="Cambria"/>
                <a:cs typeface="Cambria"/>
              </a:rPr>
              <a:t> </a:t>
            </a:r>
            <a:r>
              <a:rPr sz="1400" spc="10" dirty="0">
                <a:solidFill>
                  <a:srgbClr val="332B2B"/>
                </a:solidFill>
                <a:latin typeface="Cambria"/>
                <a:cs typeface="Cambria"/>
              </a:rPr>
              <a:t>a</a:t>
            </a:r>
            <a:r>
              <a:rPr sz="1400" spc="15" dirty="0">
                <a:solidFill>
                  <a:srgbClr val="332B2B"/>
                </a:solidFill>
                <a:latin typeface="Cambria"/>
                <a:cs typeface="Cambria"/>
              </a:rPr>
              <a:t> </a:t>
            </a:r>
            <a:r>
              <a:rPr sz="1400" spc="10" dirty="0">
                <a:solidFill>
                  <a:srgbClr val="382F2F"/>
                </a:solidFill>
                <a:latin typeface="Cambria"/>
                <a:cs typeface="Cambria"/>
              </a:rPr>
              <a:t>fo</a:t>
            </a:r>
            <a:r>
              <a:rPr sz="1400" spc="10" dirty="0">
                <a:solidFill>
                  <a:srgbClr val="332B2B"/>
                </a:solidFill>
                <a:latin typeface="Cambria"/>
                <a:cs typeface="Cambria"/>
              </a:rPr>
              <a:t>u</a:t>
            </a:r>
            <a:r>
              <a:rPr sz="1400" spc="10" dirty="0">
                <a:solidFill>
                  <a:srgbClr val="382F2F"/>
                </a:solidFill>
                <a:latin typeface="Cambria"/>
                <a:cs typeface="Cambria"/>
              </a:rPr>
              <a:t>nd</a:t>
            </a:r>
            <a:r>
              <a:rPr sz="1400" spc="10" dirty="0">
                <a:solidFill>
                  <a:srgbClr val="332B2B"/>
                </a:solidFill>
                <a:latin typeface="Cambria"/>
                <a:cs typeface="Cambria"/>
              </a:rPr>
              <a:t>a</a:t>
            </a:r>
            <a:r>
              <a:rPr sz="1400" spc="10" dirty="0">
                <a:solidFill>
                  <a:srgbClr val="382F2F"/>
                </a:solidFill>
                <a:latin typeface="Cambria"/>
                <a:cs typeface="Cambria"/>
              </a:rPr>
              <a:t>t</a:t>
            </a:r>
            <a:r>
              <a:rPr sz="1400" spc="10" dirty="0">
                <a:solidFill>
                  <a:srgbClr val="332B2B"/>
                </a:solidFill>
                <a:latin typeface="Cambria"/>
                <a:cs typeface="Cambria"/>
              </a:rPr>
              <a:t>ion</a:t>
            </a:r>
            <a:r>
              <a:rPr sz="1400" spc="15" dirty="0">
                <a:solidFill>
                  <a:srgbClr val="332B2B"/>
                </a:solidFill>
                <a:latin typeface="Cambria"/>
                <a:cs typeface="Cambria"/>
              </a:rPr>
              <a:t> f</a:t>
            </a:r>
            <a:r>
              <a:rPr sz="1400" spc="15" dirty="0">
                <a:solidFill>
                  <a:srgbClr val="382F2F"/>
                </a:solidFill>
                <a:latin typeface="Cambria"/>
                <a:cs typeface="Cambria"/>
              </a:rPr>
              <a:t>o</a:t>
            </a:r>
            <a:r>
              <a:rPr sz="1400" spc="15" dirty="0">
                <a:solidFill>
                  <a:srgbClr val="332B2B"/>
                </a:solidFill>
                <a:latin typeface="Cambria"/>
                <a:cs typeface="Cambria"/>
              </a:rPr>
              <a:t>r</a:t>
            </a:r>
            <a:r>
              <a:rPr sz="1400" spc="20" dirty="0">
                <a:solidFill>
                  <a:srgbClr val="332B2B"/>
                </a:solidFill>
                <a:latin typeface="Cambria"/>
                <a:cs typeface="Cambria"/>
              </a:rPr>
              <a:t> </a:t>
            </a:r>
            <a:r>
              <a:rPr sz="1400" spc="15" dirty="0">
                <a:solidFill>
                  <a:srgbClr val="332B2B"/>
                </a:solidFill>
                <a:latin typeface="Cambria"/>
                <a:cs typeface="Cambria"/>
              </a:rPr>
              <a:t>id</a:t>
            </a:r>
            <a:r>
              <a:rPr sz="1400" spc="15" dirty="0">
                <a:solidFill>
                  <a:srgbClr val="382F2F"/>
                </a:solidFill>
                <a:latin typeface="Cambria"/>
                <a:cs typeface="Cambria"/>
              </a:rPr>
              <a:t>e</a:t>
            </a:r>
            <a:r>
              <a:rPr sz="1400" spc="15" dirty="0">
                <a:solidFill>
                  <a:srgbClr val="332B2B"/>
                </a:solidFill>
                <a:latin typeface="Cambria"/>
                <a:cs typeface="Cambria"/>
              </a:rPr>
              <a:t>ntify</a:t>
            </a:r>
            <a:r>
              <a:rPr sz="1400" spc="15" dirty="0">
                <a:solidFill>
                  <a:srgbClr val="382F2F"/>
                </a:solidFill>
                <a:latin typeface="Cambria"/>
                <a:cs typeface="Cambria"/>
              </a:rPr>
              <a:t>i</a:t>
            </a:r>
            <a:r>
              <a:rPr sz="1400" spc="15" dirty="0">
                <a:solidFill>
                  <a:srgbClr val="332B2B"/>
                </a:solidFill>
                <a:latin typeface="Cambria"/>
                <a:cs typeface="Cambria"/>
              </a:rPr>
              <a:t>ng</a:t>
            </a:r>
            <a:r>
              <a:rPr sz="1400" spc="20" dirty="0">
                <a:solidFill>
                  <a:srgbClr val="332B2B"/>
                </a:solidFill>
                <a:latin typeface="Cambria"/>
                <a:cs typeface="Cambria"/>
              </a:rPr>
              <a:t> </a:t>
            </a:r>
            <a:r>
              <a:rPr sz="1400" spc="15" dirty="0">
                <a:solidFill>
                  <a:srgbClr val="332B2B"/>
                </a:solidFill>
                <a:latin typeface="Cambria"/>
                <a:cs typeface="Cambria"/>
              </a:rPr>
              <a:t>po</a:t>
            </a:r>
            <a:r>
              <a:rPr sz="1400" spc="15" dirty="0">
                <a:solidFill>
                  <a:srgbClr val="382F2F"/>
                </a:solidFill>
                <a:latin typeface="Cambria"/>
                <a:cs typeface="Cambria"/>
              </a:rPr>
              <a:t>t</a:t>
            </a:r>
            <a:r>
              <a:rPr sz="1400" spc="15" dirty="0">
                <a:solidFill>
                  <a:srgbClr val="332B2B"/>
                </a:solidFill>
                <a:latin typeface="Cambria"/>
                <a:cs typeface="Cambria"/>
              </a:rPr>
              <a:t>e</a:t>
            </a:r>
            <a:r>
              <a:rPr sz="1400" spc="15" dirty="0">
                <a:solidFill>
                  <a:srgbClr val="382F2F"/>
                </a:solidFill>
                <a:latin typeface="Cambria"/>
                <a:cs typeface="Cambria"/>
              </a:rPr>
              <a:t>nti</a:t>
            </a:r>
            <a:r>
              <a:rPr sz="1400" spc="15" dirty="0">
                <a:solidFill>
                  <a:srgbClr val="332B2B"/>
                </a:solidFill>
                <a:latin typeface="Cambria"/>
                <a:cs typeface="Cambria"/>
              </a:rPr>
              <a:t>a</a:t>
            </a:r>
            <a:r>
              <a:rPr sz="1400" spc="15" dirty="0">
                <a:solidFill>
                  <a:srgbClr val="382F2F"/>
                </a:solidFill>
                <a:latin typeface="Cambria"/>
                <a:cs typeface="Cambria"/>
              </a:rPr>
              <a:t>l</a:t>
            </a:r>
            <a:r>
              <a:rPr sz="1400" spc="20" dirty="0">
                <a:solidFill>
                  <a:srgbClr val="382F2F"/>
                </a:solidFill>
                <a:latin typeface="Cambria"/>
                <a:cs typeface="Cambria"/>
              </a:rPr>
              <a:t> </a:t>
            </a:r>
            <a:r>
              <a:rPr sz="1400" spc="10" dirty="0">
                <a:solidFill>
                  <a:srgbClr val="382F2F"/>
                </a:solidFill>
                <a:latin typeface="Cambria"/>
                <a:cs typeface="Cambria"/>
              </a:rPr>
              <a:t>vu</a:t>
            </a:r>
            <a:r>
              <a:rPr sz="1400" spc="10" dirty="0">
                <a:solidFill>
                  <a:srgbClr val="332B2B"/>
                </a:solidFill>
                <a:latin typeface="Cambria"/>
                <a:cs typeface="Cambria"/>
              </a:rPr>
              <a:t>ln</a:t>
            </a:r>
            <a:r>
              <a:rPr sz="1400" spc="10" dirty="0">
                <a:solidFill>
                  <a:srgbClr val="382F2F"/>
                </a:solidFill>
                <a:latin typeface="Cambria"/>
                <a:cs typeface="Cambria"/>
              </a:rPr>
              <a:t>e</a:t>
            </a:r>
            <a:r>
              <a:rPr sz="1400" spc="10" dirty="0">
                <a:solidFill>
                  <a:srgbClr val="332B2B"/>
                </a:solidFill>
                <a:latin typeface="Cambria"/>
                <a:cs typeface="Cambria"/>
              </a:rPr>
              <a:t>r</a:t>
            </a:r>
            <a:r>
              <a:rPr sz="1400" spc="10" dirty="0">
                <a:solidFill>
                  <a:srgbClr val="382F2F"/>
                </a:solidFill>
                <a:latin typeface="Cambria"/>
                <a:cs typeface="Cambria"/>
              </a:rPr>
              <a:t>a</a:t>
            </a:r>
            <a:r>
              <a:rPr sz="1400" spc="10" dirty="0">
                <a:solidFill>
                  <a:srgbClr val="332B2B"/>
                </a:solidFill>
                <a:latin typeface="Cambria"/>
                <a:cs typeface="Cambria"/>
              </a:rPr>
              <a:t>bi</a:t>
            </a:r>
            <a:r>
              <a:rPr sz="1400" spc="10" dirty="0">
                <a:solidFill>
                  <a:srgbClr val="382F2F"/>
                </a:solidFill>
                <a:latin typeface="Cambria"/>
                <a:cs typeface="Cambria"/>
              </a:rPr>
              <a:t>l</a:t>
            </a:r>
            <a:r>
              <a:rPr sz="1400" spc="10" dirty="0">
                <a:solidFill>
                  <a:srgbClr val="332B2B"/>
                </a:solidFill>
                <a:latin typeface="Cambria"/>
                <a:cs typeface="Cambria"/>
              </a:rPr>
              <a:t>i</a:t>
            </a:r>
            <a:r>
              <a:rPr sz="1400" spc="10" dirty="0">
                <a:solidFill>
                  <a:srgbClr val="382F2F"/>
                </a:solidFill>
                <a:latin typeface="Cambria"/>
                <a:cs typeface="Cambria"/>
              </a:rPr>
              <a:t>tie</a:t>
            </a:r>
            <a:r>
              <a:rPr sz="1400" spc="10" dirty="0">
                <a:solidFill>
                  <a:srgbClr val="332B2B"/>
                </a:solidFill>
                <a:latin typeface="Cambria"/>
                <a:cs typeface="Cambria"/>
              </a:rPr>
              <a:t>s, </a:t>
            </a:r>
            <a:r>
              <a:rPr sz="1400" spc="15" dirty="0">
                <a:solidFill>
                  <a:srgbClr val="332B2B"/>
                </a:solidFill>
                <a:latin typeface="Cambria"/>
                <a:cs typeface="Cambria"/>
              </a:rPr>
              <a:t> imple</a:t>
            </a:r>
            <a:r>
              <a:rPr sz="1400" spc="15" dirty="0">
                <a:solidFill>
                  <a:srgbClr val="382F2F"/>
                </a:solidFill>
                <a:latin typeface="Cambria"/>
                <a:cs typeface="Cambria"/>
              </a:rPr>
              <a:t>men</a:t>
            </a:r>
            <a:r>
              <a:rPr sz="1400" spc="15" dirty="0">
                <a:solidFill>
                  <a:srgbClr val="332B2B"/>
                </a:solidFill>
                <a:latin typeface="Cambria"/>
                <a:cs typeface="Cambria"/>
              </a:rPr>
              <a:t>t</a:t>
            </a:r>
            <a:r>
              <a:rPr sz="1400" spc="15" dirty="0">
                <a:solidFill>
                  <a:srgbClr val="382F2F"/>
                </a:solidFill>
                <a:latin typeface="Cambria"/>
                <a:cs typeface="Cambria"/>
              </a:rPr>
              <a:t>in</a:t>
            </a:r>
            <a:r>
              <a:rPr sz="1400" spc="15" dirty="0">
                <a:solidFill>
                  <a:srgbClr val="332B2B"/>
                </a:solidFill>
                <a:latin typeface="Cambria"/>
                <a:cs typeface="Cambria"/>
              </a:rPr>
              <a:t>g</a:t>
            </a:r>
            <a:r>
              <a:rPr sz="1400" spc="20" dirty="0">
                <a:solidFill>
                  <a:srgbClr val="332B2B"/>
                </a:solidFill>
                <a:latin typeface="Cambria"/>
                <a:cs typeface="Cambria"/>
              </a:rPr>
              <a:t> </a:t>
            </a:r>
            <a:r>
              <a:rPr sz="1400" spc="20" dirty="0">
                <a:solidFill>
                  <a:srgbClr val="382F2F"/>
                </a:solidFill>
                <a:latin typeface="Cambria"/>
                <a:cs typeface="Cambria"/>
              </a:rPr>
              <a:t>acce</a:t>
            </a:r>
            <a:r>
              <a:rPr sz="1400" spc="20" dirty="0">
                <a:solidFill>
                  <a:srgbClr val="332B2B"/>
                </a:solidFill>
                <a:latin typeface="Cambria"/>
                <a:cs typeface="Cambria"/>
              </a:rPr>
              <a:t>ss</a:t>
            </a:r>
            <a:r>
              <a:rPr sz="1400" spc="25" dirty="0">
                <a:solidFill>
                  <a:srgbClr val="332B2B"/>
                </a:solidFill>
                <a:latin typeface="Cambria"/>
                <a:cs typeface="Cambria"/>
              </a:rPr>
              <a:t> </a:t>
            </a:r>
            <a:r>
              <a:rPr sz="1400" spc="20" dirty="0">
                <a:solidFill>
                  <a:srgbClr val="382F2F"/>
                </a:solidFill>
                <a:latin typeface="Cambria"/>
                <a:cs typeface="Cambria"/>
              </a:rPr>
              <a:t>c</a:t>
            </a:r>
            <a:r>
              <a:rPr sz="1400" spc="20" dirty="0">
                <a:solidFill>
                  <a:srgbClr val="332B2B"/>
                </a:solidFill>
                <a:latin typeface="Cambria"/>
                <a:cs typeface="Cambria"/>
              </a:rPr>
              <a:t>ontro</a:t>
            </a:r>
            <a:r>
              <a:rPr sz="1400" spc="20" dirty="0">
                <a:solidFill>
                  <a:srgbClr val="382F2F"/>
                </a:solidFill>
                <a:latin typeface="Cambria"/>
                <a:cs typeface="Cambria"/>
              </a:rPr>
              <a:t>ls,</a:t>
            </a:r>
            <a:r>
              <a:rPr sz="1400" spc="25" dirty="0">
                <a:solidFill>
                  <a:srgbClr val="382F2F"/>
                </a:solidFill>
                <a:latin typeface="Cambria"/>
                <a:cs typeface="Cambria"/>
              </a:rPr>
              <a:t> </a:t>
            </a:r>
            <a:r>
              <a:rPr sz="1400" spc="5" dirty="0">
                <a:solidFill>
                  <a:srgbClr val="332B2B"/>
                </a:solidFill>
                <a:latin typeface="Cambria"/>
                <a:cs typeface="Cambria"/>
              </a:rPr>
              <a:t>an</a:t>
            </a:r>
            <a:r>
              <a:rPr sz="1400" spc="5" dirty="0">
                <a:solidFill>
                  <a:srgbClr val="382F2F"/>
                </a:solidFill>
                <a:latin typeface="Cambria"/>
                <a:cs typeface="Cambria"/>
              </a:rPr>
              <a:t>d</a:t>
            </a:r>
            <a:r>
              <a:rPr sz="1400" spc="10" dirty="0">
                <a:solidFill>
                  <a:srgbClr val="382F2F"/>
                </a:solidFill>
                <a:latin typeface="Cambria"/>
                <a:cs typeface="Cambria"/>
              </a:rPr>
              <a:t> </a:t>
            </a:r>
            <a:r>
              <a:rPr sz="1400" spc="25" dirty="0">
                <a:solidFill>
                  <a:srgbClr val="332B2B"/>
                </a:solidFill>
                <a:latin typeface="Cambria"/>
                <a:cs typeface="Cambria"/>
              </a:rPr>
              <a:t>e</a:t>
            </a:r>
            <a:r>
              <a:rPr sz="1400" spc="25" dirty="0">
                <a:solidFill>
                  <a:srgbClr val="382F2F"/>
                </a:solidFill>
                <a:latin typeface="Cambria"/>
                <a:cs typeface="Cambria"/>
              </a:rPr>
              <a:t>nf</a:t>
            </a:r>
            <a:r>
              <a:rPr sz="1400" spc="25" dirty="0">
                <a:solidFill>
                  <a:srgbClr val="332B2B"/>
                </a:solidFill>
                <a:latin typeface="Cambria"/>
                <a:cs typeface="Cambria"/>
              </a:rPr>
              <a:t>orc</a:t>
            </a:r>
            <a:r>
              <a:rPr sz="1400" spc="25" dirty="0">
                <a:solidFill>
                  <a:srgbClr val="382F2F"/>
                </a:solidFill>
                <a:latin typeface="Cambria"/>
                <a:cs typeface="Cambria"/>
              </a:rPr>
              <a:t>in</a:t>
            </a:r>
            <a:r>
              <a:rPr sz="1400" spc="25" dirty="0">
                <a:solidFill>
                  <a:srgbClr val="332B2B"/>
                </a:solidFill>
                <a:latin typeface="Cambria"/>
                <a:cs typeface="Cambria"/>
              </a:rPr>
              <a:t>g</a:t>
            </a:r>
            <a:r>
              <a:rPr sz="1400" spc="30" dirty="0">
                <a:solidFill>
                  <a:srgbClr val="332B2B"/>
                </a:solidFill>
                <a:latin typeface="Cambria"/>
                <a:cs typeface="Cambria"/>
              </a:rPr>
              <a:t> </a:t>
            </a:r>
            <a:r>
              <a:rPr sz="1400" spc="10" dirty="0">
                <a:solidFill>
                  <a:srgbClr val="382F2F"/>
                </a:solidFill>
                <a:latin typeface="Cambria"/>
                <a:cs typeface="Cambria"/>
              </a:rPr>
              <a:t>se</a:t>
            </a:r>
            <a:r>
              <a:rPr sz="1400" spc="10" dirty="0">
                <a:solidFill>
                  <a:srgbClr val="332B2B"/>
                </a:solidFill>
                <a:latin typeface="Cambria"/>
                <a:cs typeface="Cambria"/>
              </a:rPr>
              <a:t>cure</a:t>
            </a:r>
            <a:r>
              <a:rPr sz="1400" spc="15" dirty="0">
                <a:solidFill>
                  <a:srgbClr val="332B2B"/>
                </a:solidFill>
                <a:latin typeface="Cambria"/>
                <a:cs typeface="Cambria"/>
              </a:rPr>
              <a:t> com</a:t>
            </a:r>
            <a:r>
              <a:rPr sz="1400" spc="15" dirty="0">
                <a:solidFill>
                  <a:srgbClr val="382F2F"/>
                </a:solidFill>
                <a:latin typeface="Cambria"/>
                <a:cs typeface="Cambria"/>
              </a:rPr>
              <a:t>munication </a:t>
            </a:r>
            <a:r>
              <a:rPr sz="1400" spc="20" dirty="0">
                <a:solidFill>
                  <a:srgbClr val="382F2F"/>
                </a:solidFill>
                <a:latin typeface="Cambria"/>
                <a:cs typeface="Cambria"/>
              </a:rPr>
              <a:t> </a:t>
            </a:r>
            <a:r>
              <a:rPr sz="1400" spc="15">
                <a:solidFill>
                  <a:srgbClr val="332B2B"/>
                </a:solidFill>
                <a:latin typeface="Cambria"/>
                <a:cs typeface="Cambria"/>
              </a:rPr>
              <a:t>p</a:t>
            </a:r>
            <a:r>
              <a:rPr sz="1400" spc="15">
                <a:solidFill>
                  <a:srgbClr val="382F2F"/>
                </a:solidFill>
                <a:latin typeface="Cambria"/>
                <a:cs typeface="Cambria"/>
              </a:rPr>
              <a:t>r</a:t>
            </a:r>
            <a:r>
              <a:rPr sz="1400" spc="15">
                <a:solidFill>
                  <a:srgbClr val="332B2B"/>
                </a:solidFill>
                <a:latin typeface="Cambria"/>
                <a:cs typeface="Cambria"/>
              </a:rPr>
              <a:t>otoc</a:t>
            </a:r>
            <a:r>
              <a:rPr sz="1400" spc="15">
                <a:solidFill>
                  <a:srgbClr val="382F2F"/>
                </a:solidFill>
                <a:latin typeface="Cambria"/>
                <a:cs typeface="Cambria"/>
              </a:rPr>
              <a:t>o</a:t>
            </a:r>
            <a:r>
              <a:rPr sz="1400" spc="15">
                <a:solidFill>
                  <a:srgbClr val="332B2B"/>
                </a:solidFill>
                <a:latin typeface="Cambria"/>
                <a:cs typeface="Cambria"/>
              </a:rPr>
              <a:t>ls</a:t>
            </a:r>
            <a:r>
              <a:rPr sz="1400" spc="15" smtClean="0">
                <a:solidFill>
                  <a:srgbClr val="382F2F"/>
                </a:solidFill>
                <a:latin typeface="Cambria"/>
                <a:cs typeface="Cambria"/>
              </a:rPr>
              <a:t>.</a:t>
            </a:r>
            <a:endParaRPr lang="en-IN" sz="1400" spc="15" dirty="0" smtClean="0">
              <a:solidFill>
                <a:srgbClr val="382F2F"/>
              </a:solidFill>
              <a:latin typeface="Cambria"/>
              <a:cs typeface="Cambria"/>
            </a:endParaRPr>
          </a:p>
          <a:p>
            <a:pPr marL="12700" marR="5080" algn="just">
              <a:spcBef>
                <a:spcPts val="185"/>
              </a:spcBef>
              <a:buSzPct val="105882"/>
              <a:buChar char="*"/>
              <a:tabLst>
                <a:tab pos="253365" algn="l"/>
              </a:tabLst>
            </a:pPr>
            <a:endParaRPr lang="en-IN" sz="1400" spc="15" dirty="0">
              <a:solidFill>
                <a:srgbClr val="382F2F"/>
              </a:solidFill>
              <a:latin typeface="Cambria"/>
              <a:cs typeface="Cambria"/>
            </a:endParaRPr>
          </a:p>
          <a:p>
            <a:pPr marL="12700" marR="5080" algn="just">
              <a:spcBef>
                <a:spcPts val="185"/>
              </a:spcBef>
              <a:buSzPct val="105882"/>
              <a:buChar char="*"/>
              <a:tabLst>
                <a:tab pos="253365" algn="l"/>
              </a:tabLst>
            </a:pPr>
            <a:r>
              <a:rPr lang="en-US" sz="1400" spc="-35" dirty="0" smtClean="0">
                <a:solidFill>
                  <a:srgbClr val="332B2B"/>
                </a:solidFill>
                <a:latin typeface="Cambria"/>
                <a:cs typeface="Cambria"/>
              </a:rPr>
              <a:t>B</a:t>
            </a:r>
            <a:r>
              <a:rPr lang="en-US" sz="1400" spc="-35" dirty="0" smtClean="0">
                <a:solidFill>
                  <a:srgbClr val="382F2F"/>
                </a:solidFill>
                <a:latin typeface="Cambria"/>
                <a:cs typeface="Cambria"/>
              </a:rPr>
              <a:t>y</a:t>
            </a:r>
            <a:r>
              <a:rPr lang="en-US" sz="1400" spc="565" dirty="0" smtClean="0">
                <a:solidFill>
                  <a:srgbClr val="382F2F"/>
                </a:solidFill>
                <a:latin typeface="Cambria"/>
                <a:cs typeface="Cambria"/>
              </a:rPr>
              <a:t> </a:t>
            </a:r>
            <a:r>
              <a:rPr lang="en-US" sz="1400" spc="5" dirty="0" smtClean="0">
                <a:solidFill>
                  <a:srgbClr val="382F2F"/>
                </a:solidFill>
                <a:latin typeface="Cambria"/>
                <a:cs typeface="Cambria"/>
              </a:rPr>
              <a:t>l</a:t>
            </a:r>
            <a:r>
              <a:rPr lang="en-US" sz="1400" spc="5" dirty="0" smtClean="0">
                <a:solidFill>
                  <a:srgbClr val="332B2B"/>
                </a:solidFill>
                <a:latin typeface="Cambria"/>
                <a:cs typeface="Cambria"/>
              </a:rPr>
              <a:t>e</a:t>
            </a:r>
            <a:r>
              <a:rPr lang="en-US" sz="1400" spc="5" dirty="0" smtClean="0">
                <a:solidFill>
                  <a:srgbClr val="382F2F"/>
                </a:solidFill>
                <a:latin typeface="Cambria"/>
                <a:cs typeface="Cambria"/>
              </a:rPr>
              <a:t>v</a:t>
            </a:r>
            <a:r>
              <a:rPr lang="en-US" sz="1400" spc="5" dirty="0" smtClean="0">
                <a:solidFill>
                  <a:srgbClr val="332B2B"/>
                </a:solidFill>
                <a:latin typeface="Cambria"/>
                <a:cs typeface="Cambria"/>
              </a:rPr>
              <a:t>era</a:t>
            </a:r>
            <a:r>
              <a:rPr lang="en-US" sz="1400" spc="5" dirty="0" smtClean="0">
                <a:solidFill>
                  <a:srgbClr val="382F2F"/>
                </a:solidFill>
                <a:latin typeface="Cambria"/>
                <a:cs typeface="Cambria"/>
              </a:rPr>
              <a:t>g</a:t>
            </a:r>
            <a:r>
              <a:rPr lang="en-US" sz="1400" spc="5" dirty="0" smtClean="0">
                <a:solidFill>
                  <a:srgbClr val="332B2B"/>
                </a:solidFill>
                <a:latin typeface="Cambria"/>
                <a:cs typeface="Cambria"/>
              </a:rPr>
              <a:t>ing </a:t>
            </a:r>
            <a:r>
              <a:rPr lang="en-US" sz="1400" dirty="0" smtClean="0">
                <a:solidFill>
                  <a:srgbClr val="382F2F"/>
                </a:solidFill>
                <a:latin typeface="Cambria"/>
                <a:cs typeface="Cambria"/>
              </a:rPr>
              <a:t>ont</a:t>
            </a:r>
            <a:r>
              <a:rPr lang="en-US" sz="1400" dirty="0" smtClean="0">
                <a:solidFill>
                  <a:srgbClr val="332B2B"/>
                </a:solidFill>
                <a:latin typeface="Cambria"/>
                <a:cs typeface="Cambria"/>
              </a:rPr>
              <a:t>o</a:t>
            </a:r>
            <a:r>
              <a:rPr lang="en-US" sz="1400" dirty="0" smtClean="0">
                <a:solidFill>
                  <a:srgbClr val="382F2F"/>
                </a:solidFill>
                <a:latin typeface="Cambria"/>
                <a:cs typeface="Cambria"/>
              </a:rPr>
              <a:t>lo</a:t>
            </a:r>
            <a:r>
              <a:rPr lang="en-US" sz="1400" dirty="0" smtClean="0">
                <a:solidFill>
                  <a:srgbClr val="332B2B"/>
                </a:solidFill>
                <a:latin typeface="Cambria"/>
                <a:cs typeface="Cambria"/>
              </a:rPr>
              <a:t>g</a:t>
            </a:r>
            <a:r>
              <a:rPr lang="en-US" sz="1400" dirty="0" smtClean="0">
                <a:solidFill>
                  <a:srgbClr val="382F2F"/>
                </a:solidFill>
                <a:latin typeface="Cambria"/>
                <a:cs typeface="Cambria"/>
              </a:rPr>
              <a:t>y,</a:t>
            </a:r>
            <a:r>
              <a:rPr lang="en-US" sz="1400" spc="565" dirty="0" smtClean="0">
                <a:solidFill>
                  <a:srgbClr val="382F2F"/>
                </a:solidFill>
                <a:latin typeface="Cambria"/>
                <a:cs typeface="Cambria"/>
              </a:rPr>
              <a:t> </a:t>
            </a:r>
            <a:r>
              <a:rPr lang="en-US" sz="1400" spc="-75" dirty="0" smtClean="0">
                <a:solidFill>
                  <a:srgbClr val="332B2B"/>
                </a:solidFill>
                <a:latin typeface="Cambria"/>
                <a:cs typeface="Cambria"/>
              </a:rPr>
              <a:t>w</a:t>
            </a:r>
            <a:r>
              <a:rPr lang="en-US" sz="1400" spc="-75" dirty="0" smtClean="0">
                <a:solidFill>
                  <a:srgbClr val="382F2F"/>
                </a:solidFill>
                <a:latin typeface="Cambria"/>
                <a:cs typeface="Cambria"/>
              </a:rPr>
              <a:t>e</a:t>
            </a:r>
            <a:r>
              <a:rPr lang="en-US" sz="1400" spc="570" dirty="0" smtClean="0">
                <a:solidFill>
                  <a:srgbClr val="382F2F"/>
                </a:solidFill>
                <a:latin typeface="Cambria"/>
                <a:cs typeface="Cambria"/>
              </a:rPr>
              <a:t> </a:t>
            </a:r>
            <a:r>
              <a:rPr lang="en-US" sz="1400" spc="10" dirty="0" smtClean="0">
                <a:solidFill>
                  <a:srgbClr val="332B2B"/>
                </a:solidFill>
                <a:latin typeface="Cambria"/>
                <a:cs typeface="Cambria"/>
              </a:rPr>
              <a:t>c</a:t>
            </a:r>
            <a:r>
              <a:rPr lang="en-US" sz="1400" spc="10" dirty="0" smtClean="0">
                <a:solidFill>
                  <a:srgbClr val="382F2F"/>
                </a:solidFill>
                <a:latin typeface="Cambria"/>
                <a:cs typeface="Cambria"/>
              </a:rPr>
              <a:t>an </a:t>
            </a:r>
            <a:r>
              <a:rPr lang="en-US" sz="1400" spc="165" dirty="0" smtClean="0">
                <a:solidFill>
                  <a:srgbClr val="382F2F"/>
                </a:solidFill>
                <a:latin typeface="Cambria"/>
                <a:cs typeface="Cambria"/>
              </a:rPr>
              <a:t> </a:t>
            </a:r>
            <a:r>
              <a:rPr lang="en-US" sz="1400" spc="5" dirty="0" smtClean="0">
                <a:solidFill>
                  <a:srgbClr val="332B2B"/>
                </a:solidFill>
                <a:latin typeface="Cambria"/>
                <a:cs typeface="Cambria"/>
              </a:rPr>
              <a:t>e</a:t>
            </a:r>
            <a:r>
              <a:rPr lang="en-US" sz="1400" spc="5" dirty="0" smtClean="0">
                <a:solidFill>
                  <a:srgbClr val="382F2F"/>
                </a:solidFill>
                <a:latin typeface="Cambria"/>
                <a:cs typeface="Cambria"/>
              </a:rPr>
              <a:t>st</a:t>
            </a:r>
            <a:r>
              <a:rPr lang="en-US" sz="1400" spc="5" dirty="0" smtClean="0">
                <a:solidFill>
                  <a:srgbClr val="332B2B"/>
                </a:solidFill>
                <a:latin typeface="Cambria"/>
                <a:cs typeface="Cambria"/>
              </a:rPr>
              <a:t>ab</a:t>
            </a:r>
            <a:r>
              <a:rPr lang="en-US" sz="1400" spc="5" dirty="0" smtClean="0">
                <a:solidFill>
                  <a:srgbClr val="382F2F"/>
                </a:solidFill>
                <a:latin typeface="Cambria"/>
                <a:cs typeface="Cambria"/>
              </a:rPr>
              <a:t>li</a:t>
            </a:r>
            <a:r>
              <a:rPr lang="en-US" sz="1400" spc="5" dirty="0" smtClean="0">
                <a:solidFill>
                  <a:srgbClr val="332B2B"/>
                </a:solidFill>
                <a:latin typeface="Cambria"/>
                <a:cs typeface="Cambria"/>
              </a:rPr>
              <a:t>sh </a:t>
            </a:r>
            <a:r>
              <a:rPr lang="en-US" sz="1400" spc="165" dirty="0" smtClean="0">
                <a:solidFill>
                  <a:srgbClr val="332B2B"/>
                </a:solidFill>
                <a:latin typeface="Cambria"/>
                <a:cs typeface="Cambria"/>
              </a:rPr>
              <a:t> </a:t>
            </a:r>
            <a:r>
              <a:rPr lang="en-US" sz="1400" spc="-5" dirty="0" smtClean="0">
                <a:solidFill>
                  <a:srgbClr val="332B2B"/>
                </a:solidFill>
                <a:latin typeface="Cambria"/>
                <a:cs typeface="Cambria"/>
              </a:rPr>
              <a:t>s</a:t>
            </a:r>
            <a:r>
              <a:rPr lang="en-US" sz="1400" spc="-5" dirty="0" smtClean="0">
                <a:solidFill>
                  <a:srgbClr val="382F2F"/>
                </a:solidFill>
                <a:latin typeface="Cambria"/>
                <a:cs typeface="Cambria"/>
              </a:rPr>
              <a:t>t</a:t>
            </a:r>
            <a:r>
              <a:rPr lang="en-US" sz="1400" spc="-5" dirty="0" smtClean="0">
                <a:solidFill>
                  <a:srgbClr val="332B2B"/>
                </a:solidFill>
                <a:latin typeface="Cambria"/>
                <a:cs typeface="Cambria"/>
              </a:rPr>
              <a:t>andardized</a:t>
            </a:r>
            <a:r>
              <a:rPr lang="en-US" sz="1400" spc="570" dirty="0" smtClean="0">
                <a:solidFill>
                  <a:srgbClr val="332B2B"/>
                </a:solidFill>
                <a:latin typeface="Cambria"/>
                <a:cs typeface="Cambria"/>
              </a:rPr>
              <a:t> </a:t>
            </a:r>
            <a:r>
              <a:rPr lang="en-US" sz="1400" dirty="0" smtClean="0">
                <a:solidFill>
                  <a:srgbClr val="332B2B"/>
                </a:solidFill>
                <a:latin typeface="Cambria"/>
                <a:cs typeface="Cambria"/>
              </a:rPr>
              <a:t>s</a:t>
            </a:r>
            <a:r>
              <a:rPr lang="en-US" sz="1400" dirty="0" smtClean="0">
                <a:solidFill>
                  <a:srgbClr val="382F2F"/>
                </a:solidFill>
                <a:latin typeface="Cambria"/>
                <a:cs typeface="Cambria"/>
              </a:rPr>
              <a:t>e</a:t>
            </a:r>
            <a:r>
              <a:rPr lang="en-US" sz="1400" dirty="0" smtClean="0">
                <a:solidFill>
                  <a:srgbClr val="332B2B"/>
                </a:solidFill>
                <a:latin typeface="Cambria"/>
                <a:cs typeface="Cambria"/>
              </a:rPr>
              <a:t>c</a:t>
            </a:r>
            <a:r>
              <a:rPr lang="en-US" sz="1400" dirty="0" smtClean="0">
                <a:solidFill>
                  <a:srgbClr val="382F2F"/>
                </a:solidFill>
                <a:latin typeface="Cambria"/>
                <a:cs typeface="Cambria"/>
              </a:rPr>
              <a:t>ur</a:t>
            </a:r>
            <a:r>
              <a:rPr lang="en-US" sz="1400" dirty="0" smtClean="0">
                <a:solidFill>
                  <a:srgbClr val="332B2B"/>
                </a:solidFill>
                <a:latin typeface="Cambria"/>
                <a:cs typeface="Cambria"/>
              </a:rPr>
              <a:t>i</a:t>
            </a:r>
            <a:r>
              <a:rPr lang="en-US" sz="1400" dirty="0" smtClean="0">
                <a:solidFill>
                  <a:srgbClr val="382F2F"/>
                </a:solidFill>
                <a:latin typeface="Cambria"/>
                <a:cs typeface="Cambria"/>
              </a:rPr>
              <a:t>ty </a:t>
            </a:r>
            <a:r>
              <a:rPr lang="en-US" sz="1400" dirty="0" smtClean="0">
                <a:solidFill>
                  <a:srgbClr val="332B2B"/>
                </a:solidFill>
                <a:latin typeface="Cambria"/>
                <a:cs typeface="Cambria"/>
              </a:rPr>
              <a:t>p</a:t>
            </a:r>
            <a:r>
              <a:rPr lang="en-US" sz="1400" dirty="0" smtClean="0">
                <a:solidFill>
                  <a:srgbClr val="382F2F"/>
                </a:solidFill>
                <a:latin typeface="Cambria"/>
                <a:cs typeface="Cambria"/>
              </a:rPr>
              <a:t>o</a:t>
            </a:r>
            <a:r>
              <a:rPr lang="en-US" sz="1400" dirty="0" smtClean="0">
                <a:solidFill>
                  <a:srgbClr val="332B2B"/>
                </a:solidFill>
                <a:latin typeface="Cambria"/>
                <a:cs typeface="Cambria"/>
              </a:rPr>
              <a:t>l</a:t>
            </a:r>
            <a:r>
              <a:rPr lang="en-US" sz="1400" dirty="0" smtClean="0">
                <a:solidFill>
                  <a:srgbClr val="382F2F"/>
                </a:solidFill>
                <a:latin typeface="Cambria"/>
                <a:cs typeface="Cambria"/>
              </a:rPr>
              <a:t>i</a:t>
            </a:r>
            <a:r>
              <a:rPr lang="en-US" sz="1400" dirty="0" smtClean="0">
                <a:solidFill>
                  <a:srgbClr val="332B2B"/>
                </a:solidFill>
                <a:latin typeface="Cambria"/>
                <a:cs typeface="Cambria"/>
              </a:rPr>
              <a:t>c</a:t>
            </a:r>
            <a:r>
              <a:rPr lang="en-US" sz="1400" dirty="0" smtClean="0">
                <a:solidFill>
                  <a:srgbClr val="382F2F"/>
                </a:solidFill>
                <a:latin typeface="Cambria"/>
                <a:cs typeface="Cambria"/>
              </a:rPr>
              <a:t>i</a:t>
            </a:r>
            <a:r>
              <a:rPr lang="en-US" sz="1400" dirty="0" smtClean="0">
                <a:solidFill>
                  <a:srgbClr val="332B2B"/>
                </a:solidFill>
                <a:latin typeface="Cambria"/>
                <a:cs typeface="Cambria"/>
              </a:rPr>
              <a:t>es,</a:t>
            </a:r>
            <a:r>
              <a:rPr lang="en-US" sz="1400" spc="5" dirty="0" smtClean="0">
                <a:solidFill>
                  <a:srgbClr val="332B2B"/>
                </a:solidFill>
                <a:latin typeface="Cambria"/>
                <a:cs typeface="Cambria"/>
              </a:rPr>
              <a:t> detect </a:t>
            </a:r>
            <a:r>
              <a:rPr lang="en-US" sz="1400" spc="-10" dirty="0" smtClean="0">
                <a:solidFill>
                  <a:srgbClr val="332B2B"/>
                </a:solidFill>
                <a:latin typeface="Cambria"/>
                <a:cs typeface="Cambria"/>
              </a:rPr>
              <a:t>a</a:t>
            </a:r>
            <a:r>
              <a:rPr lang="en-US" sz="1400" spc="-10" dirty="0" smtClean="0">
                <a:solidFill>
                  <a:srgbClr val="382F2F"/>
                </a:solidFill>
                <a:latin typeface="Cambria"/>
                <a:cs typeface="Cambria"/>
              </a:rPr>
              <a:t>n</a:t>
            </a:r>
            <a:r>
              <a:rPr lang="en-US" sz="1400" spc="-10" dirty="0" smtClean="0">
                <a:solidFill>
                  <a:srgbClr val="332B2B"/>
                </a:solidFill>
                <a:latin typeface="Cambria"/>
                <a:cs typeface="Cambria"/>
              </a:rPr>
              <a:t>d</a:t>
            </a:r>
            <a:r>
              <a:rPr lang="en-US" sz="1400" spc="-5" dirty="0" smtClean="0">
                <a:solidFill>
                  <a:srgbClr val="332B2B"/>
                </a:solidFill>
                <a:latin typeface="Cambria"/>
                <a:cs typeface="Cambria"/>
              </a:rPr>
              <a:t> </a:t>
            </a:r>
            <a:r>
              <a:rPr lang="en-US" sz="1400" spc="-10" dirty="0" smtClean="0">
                <a:solidFill>
                  <a:srgbClr val="382F2F"/>
                </a:solidFill>
                <a:latin typeface="Cambria"/>
                <a:cs typeface="Cambria"/>
              </a:rPr>
              <a:t>re</a:t>
            </a:r>
            <a:r>
              <a:rPr lang="en-US" sz="1400" spc="-10" dirty="0" smtClean="0">
                <a:solidFill>
                  <a:srgbClr val="332B2B"/>
                </a:solidFill>
                <a:latin typeface="Cambria"/>
                <a:cs typeface="Cambria"/>
              </a:rPr>
              <a:t>sp</a:t>
            </a:r>
            <a:r>
              <a:rPr lang="en-US" sz="1400" spc="-10" dirty="0" smtClean="0">
                <a:solidFill>
                  <a:srgbClr val="382F2F"/>
                </a:solidFill>
                <a:latin typeface="Cambria"/>
                <a:cs typeface="Cambria"/>
              </a:rPr>
              <a:t>o</a:t>
            </a:r>
            <a:r>
              <a:rPr lang="en-US" sz="1400" spc="-10" dirty="0" smtClean="0">
                <a:solidFill>
                  <a:srgbClr val="332B2B"/>
                </a:solidFill>
                <a:latin typeface="Cambria"/>
                <a:cs typeface="Cambria"/>
              </a:rPr>
              <a:t>n</a:t>
            </a:r>
            <a:r>
              <a:rPr lang="en-US" sz="1400" spc="-10" dirty="0" smtClean="0">
                <a:solidFill>
                  <a:srgbClr val="382F2F"/>
                </a:solidFill>
                <a:latin typeface="Cambria"/>
                <a:cs typeface="Cambria"/>
              </a:rPr>
              <a:t>d</a:t>
            </a:r>
            <a:r>
              <a:rPr lang="en-US" sz="1400" spc="-5" dirty="0" smtClean="0">
                <a:solidFill>
                  <a:srgbClr val="382F2F"/>
                </a:solidFill>
                <a:latin typeface="Cambria"/>
                <a:cs typeface="Cambria"/>
              </a:rPr>
              <a:t> </a:t>
            </a:r>
            <a:r>
              <a:rPr lang="en-US" sz="1400" spc="10" dirty="0" smtClean="0">
                <a:solidFill>
                  <a:srgbClr val="332B2B"/>
                </a:solidFill>
                <a:latin typeface="Cambria"/>
                <a:cs typeface="Cambria"/>
              </a:rPr>
              <a:t>to </a:t>
            </a:r>
            <a:r>
              <a:rPr lang="en-US" sz="1400" spc="15" dirty="0" smtClean="0">
                <a:solidFill>
                  <a:srgbClr val="332B2B"/>
                </a:solidFill>
                <a:latin typeface="Cambria"/>
                <a:cs typeface="Cambria"/>
              </a:rPr>
              <a:t>thr</a:t>
            </a:r>
            <a:r>
              <a:rPr lang="en-US" sz="1400" spc="15" dirty="0" smtClean="0">
                <a:solidFill>
                  <a:srgbClr val="382F2F"/>
                </a:solidFill>
                <a:latin typeface="Cambria"/>
                <a:cs typeface="Cambria"/>
              </a:rPr>
              <a:t>e</a:t>
            </a:r>
            <a:r>
              <a:rPr lang="en-US" sz="1400" spc="15" dirty="0" smtClean="0">
                <a:solidFill>
                  <a:srgbClr val="332B2B"/>
                </a:solidFill>
                <a:latin typeface="Cambria"/>
                <a:cs typeface="Cambria"/>
              </a:rPr>
              <a:t>a</a:t>
            </a:r>
            <a:r>
              <a:rPr lang="en-US" sz="1400" spc="15" dirty="0" smtClean="0">
                <a:solidFill>
                  <a:srgbClr val="382F2F"/>
                </a:solidFill>
                <a:latin typeface="Cambria"/>
                <a:cs typeface="Cambria"/>
              </a:rPr>
              <a:t>t</a:t>
            </a:r>
            <a:r>
              <a:rPr lang="en-US" sz="1400" spc="15" dirty="0" smtClean="0">
                <a:solidFill>
                  <a:srgbClr val="332B2B"/>
                </a:solidFill>
                <a:latin typeface="Cambria"/>
                <a:cs typeface="Cambria"/>
              </a:rPr>
              <a:t>s, </a:t>
            </a:r>
            <a:r>
              <a:rPr lang="en-US" sz="1400" spc="-10" dirty="0" smtClean="0">
                <a:solidFill>
                  <a:srgbClr val="332B2B"/>
                </a:solidFill>
                <a:latin typeface="Cambria"/>
                <a:cs typeface="Cambria"/>
              </a:rPr>
              <a:t>and</a:t>
            </a:r>
            <a:r>
              <a:rPr lang="en-US" sz="1400" spc="375" dirty="0" smtClean="0">
                <a:solidFill>
                  <a:srgbClr val="332B2B"/>
                </a:solidFill>
                <a:latin typeface="Cambria"/>
                <a:cs typeface="Cambria"/>
              </a:rPr>
              <a:t> </a:t>
            </a:r>
            <a:r>
              <a:rPr lang="en-US" sz="1400" spc="10" dirty="0" smtClean="0">
                <a:solidFill>
                  <a:srgbClr val="382F2F"/>
                </a:solidFill>
                <a:latin typeface="Cambria"/>
                <a:cs typeface="Cambria"/>
              </a:rPr>
              <a:t>safe</a:t>
            </a:r>
            <a:r>
              <a:rPr lang="en-US" sz="1400" spc="10" dirty="0" smtClean="0">
                <a:solidFill>
                  <a:srgbClr val="332B2B"/>
                </a:solidFill>
                <a:latin typeface="Cambria"/>
                <a:cs typeface="Cambria"/>
              </a:rPr>
              <a:t>gu</a:t>
            </a:r>
            <a:r>
              <a:rPr lang="en-US" sz="1400" spc="10" dirty="0" smtClean="0">
                <a:solidFill>
                  <a:srgbClr val="382F2F"/>
                </a:solidFill>
                <a:latin typeface="Cambria"/>
                <a:cs typeface="Cambria"/>
              </a:rPr>
              <a:t>ard t</a:t>
            </a:r>
            <a:r>
              <a:rPr lang="en-US" sz="1400" spc="10" dirty="0" smtClean="0">
                <a:solidFill>
                  <a:srgbClr val="332B2B"/>
                </a:solidFill>
                <a:latin typeface="Cambria"/>
                <a:cs typeface="Cambria"/>
              </a:rPr>
              <a:t>he in</a:t>
            </a:r>
            <a:r>
              <a:rPr lang="en-US" sz="1400" spc="10" dirty="0" smtClean="0">
                <a:solidFill>
                  <a:srgbClr val="382F2F"/>
                </a:solidFill>
                <a:latin typeface="Cambria"/>
                <a:cs typeface="Cambria"/>
              </a:rPr>
              <a:t>t</a:t>
            </a:r>
            <a:r>
              <a:rPr lang="en-US" sz="1400" spc="10" dirty="0" smtClean="0">
                <a:solidFill>
                  <a:srgbClr val="332B2B"/>
                </a:solidFill>
                <a:latin typeface="Cambria"/>
                <a:cs typeface="Cambria"/>
              </a:rPr>
              <a:t>e</a:t>
            </a:r>
            <a:r>
              <a:rPr lang="en-US" sz="1400" spc="10" dirty="0" smtClean="0">
                <a:solidFill>
                  <a:srgbClr val="382F2F"/>
                </a:solidFill>
                <a:latin typeface="Cambria"/>
                <a:cs typeface="Cambria"/>
              </a:rPr>
              <a:t>g</a:t>
            </a:r>
            <a:r>
              <a:rPr lang="en-US" sz="1400" spc="10" dirty="0" smtClean="0">
                <a:solidFill>
                  <a:srgbClr val="332B2B"/>
                </a:solidFill>
                <a:latin typeface="Cambria"/>
                <a:cs typeface="Cambria"/>
              </a:rPr>
              <a:t>r</a:t>
            </a:r>
            <a:r>
              <a:rPr lang="en-US" sz="1400" spc="10" dirty="0" smtClean="0">
                <a:solidFill>
                  <a:srgbClr val="382F2F"/>
                </a:solidFill>
                <a:latin typeface="Cambria"/>
                <a:cs typeface="Cambria"/>
              </a:rPr>
              <a:t>it</a:t>
            </a:r>
            <a:r>
              <a:rPr lang="en-US" sz="1400" spc="10" dirty="0" smtClean="0">
                <a:solidFill>
                  <a:srgbClr val="332B2B"/>
                </a:solidFill>
                <a:latin typeface="Cambria"/>
                <a:cs typeface="Cambria"/>
              </a:rPr>
              <a:t>y </a:t>
            </a:r>
            <a:r>
              <a:rPr lang="en-US" sz="1400" spc="15" dirty="0" smtClean="0">
                <a:solidFill>
                  <a:srgbClr val="332B2B"/>
                </a:solidFill>
                <a:latin typeface="Cambria"/>
                <a:cs typeface="Cambria"/>
              </a:rPr>
              <a:t> </a:t>
            </a:r>
            <a:r>
              <a:rPr lang="en-US" sz="1400" spc="-10" dirty="0" smtClean="0">
                <a:solidFill>
                  <a:srgbClr val="332B2B"/>
                </a:solidFill>
                <a:latin typeface="Cambria"/>
                <a:cs typeface="Cambria"/>
              </a:rPr>
              <a:t>and</a:t>
            </a:r>
            <a:r>
              <a:rPr lang="en-US" sz="1400" dirty="0" smtClean="0">
                <a:solidFill>
                  <a:srgbClr val="332B2B"/>
                </a:solidFill>
                <a:latin typeface="Cambria"/>
                <a:cs typeface="Cambria"/>
              </a:rPr>
              <a:t> c</a:t>
            </a:r>
            <a:r>
              <a:rPr lang="en-US" sz="1400" dirty="0" smtClean="0">
                <a:solidFill>
                  <a:srgbClr val="382F2F"/>
                </a:solidFill>
                <a:latin typeface="Cambria"/>
                <a:cs typeface="Cambria"/>
              </a:rPr>
              <a:t>o</a:t>
            </a:r>
            <a:r>
              <a:rPr lang="en-US" sz="1400" dirty="0" smtClean="0">
                <a:solidFill>
                  <a:srgbClr val="332B2B"/>
                </a:solidFill>
                <a:latin typeface="Cambria"/>
                <a:cs typeface="Cambria"/>
              </a:rPr>
              <a:t>n</a:t>
            </a:r>
            <a:r>
              <a:rPr lang="en-US" sz="1400" dirty="0" smtClean="0">
                <a:solidFill>
                  <a:srgbClr val="382F2F"/>
                </a:solidFill>
                <a:latin typeface="Cambria"/>
                <a:cs typeface="Cambria"/>
              </a:rPr>
              <a:t>fid</a:t>
            </a:r>
            <a:r>
              <a:rPr lang="en-US" sz="1400" dirty="0" smtClean="0">
                <a:solidFill>
                  <a:srgbClr val="332B2B"/>
                </a:solidFill>
                <a:latin typeface="Cambria"/>
                <a:cs typeface="Cambria"/>
              </a:rPr>
              <a:t>e</a:t>
            </a:r>
            <a:r>
              <a:rPr lang="en-US" sz="1400" dirty="0" smtClean="0">
                <a:solidFill>
                  <a:srgbClr val="382F2F"/>
                </a:solidFill>
                <a:latin typeface="Cambria"/>
                <a:cs typeface="Cambria"/>
              </a:rPr>
              <a:t>nt</a:t>
            </a:r>
            <a:r>
              <a:rPr lang="en-US" sz="1400" dirty="0" smtClean="0">
                <a:solidFill>
                  <a:srgbClr val="332B2B"/>
                </a:solidFill>
                <a:latin typeface="Cambria"/>
                <a:cs typeface="Cambria"/>
              </a:rPr>
              <a:t>iali</a:t>
            </a:r>
            <a:r>
              <a:rPr lang="en-US" sz="1400" dirty="0" smtClean="0">
                <a:solidFill>
                  <a:srgbClr val="382F2F"/>
                </a:solidFill>
                <a:latin typeface="Cambria"/>
                <a:cs typeface="Cambria"/>
              </a:rPr>
              <a:t>t</a:t>
            </a:r>
            <a:r>
              <a:rPr lang="en-US" sz="1400" dirty="0" smtClean="0">
                <a:solidFill>
                  <a:srgbClr val="332B2B"/>
                </a:solidFill>
                <a:latin typeface="Cambria"/>
                <a:cs typeface="Cambria"/>
              </a:rPr>
              <a:t>y</a:t>
            </a:r>
            <a:r>
              <a:rPr lang="en-US" sz="1400" spc="5" dirty="0" smtClean="0">
                <a:solidFill>
                  <a:srgbClr val="332B2B"/>
                </a:solidFill>
                <a:latin typeface="Cambria"/>
                <a:cs typeface="Cambria"/>
              </a:rPr>
              <a:t> </a:t>
            </a:r>
            <a:r>
              <a:rPr lang="en-US" sz="1400" spc="10" dirty="0" smtClean="0">
                <a:solidFill>
                  <a:srgbClr val="382F2F"/>
                </a:solidFill>
                <a:latin typeface="Cambria"/>
                <a:cs typeface="Cambria"/>
              </a:rPr>
              <a:t>of</a:t>
            </a:r>
            <a:r>
              <a:rPr lang="en-US" sz="1400" spc="5" dirty="0" smtClean="0">
                <a:solidFill>
                  <a:srgbClr val="382F2F"/>
                </a:solidFill>
                <a:latin typeface="Cambria"/>
                <a:cs typeface="Cambria"/>
              </a:rPr>
              <a:t> </a:t>
            </a:r>
            <a:r>
              <a:rPr lang="en-US" sz="1400" spc="-25" dirty="0" err="1" smtClean="0">
                <a:solidFill>
                  <a:srgbClr val="332B2B"/>
                </a:solidFill>
                <a:latin typeface="Cambria"/>
                <a:cs typeface="Cambria"/>
              </a:rPr>
              <a:t>Io</a:t>
            </a:r>
            <a:r>
              <a:rPr lang="en-US" sz="1400" spc="-25" dirty="0" err="1" smtClean="0">
                <a:solidFill>
                  <a:srgbClr val="382F2F"/>
                </a:solidFill>
                <a:latin typeface="Cambria"/>
                <a:cs typeface="Cambria"/>
              </a:rPr>
              <a:t>T</a:t>
            </a:r>
            <a:r>
              <a:rPr lang="en-US" sz="1400" spc="5" dirty="0" smtClean="0">
                <a:solidFill>
                  <a:srgbClr val="382F2F"/>
                </a:solidFill>
                <a:latin typeface="Cambria"/>
                <a:cs typeface="Cambria"/>
              </a:rPr>
              <a:t> d</a:t>
            </a:r>
            <a:r>
              <a:rPr lang="en-US" sz="1400" spc="5" dirty="0" smtClean="0">
                <a:solidFill>
                  <a:srgbClr val="332B2B"/>
                </a:solidFill>
                <a:latin typeface="Cambria"/>
                <a:cs typeface="Cambria"/>
              </a:rPr>
              <a:t>a</a:t>
            </a:r>
            <a:r>
              <a:rPr lang="en-US" sz="1400" spc="5" dirty="0" smtClean="0">
                <a:solidFill>
                  <a:srgbClr val="382F2F"/>
                </a:solidFill>
                <a:latin typeface="Cambria"/>
                <a:cs typeface="Cambria"/>
              </a:rPr>
              <a:t>ta</a:t>
            </a:r>
            <a:r>
              <a:rPr lang="en-US" sz="1400" spc="5" dirty="0" smtClean="0">
                <a:solidFill>
                  <a:srgbClr val="332B2B"/>
                </a:solidFill>
                <a:latin typeface="Cambria"/>
                <a:cs typeface="Cambria"/>
              </a:rPr>
              <a:t>.</a:t>
            </a:r>
            <a:endParaRPr sz="1400">
              <a:latin typeface="Cambria"/>
              <a:cs typeface="Cambria"/>
            </a:endParaRPr>
          </a:p>
        </p:txBody>
      </p:sp>
      <p:sp>
        <p:nvSpPr>
          <p:cNvPr id="4" name="object 4"/>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26"/>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20"/>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5" name="object 5"/>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431800"/>
            <a:ext cx="3809365" cy="384721"/>
          </a:xfrm>
          <a:prstGeom prst="rect">
            <a:avLst/>
          </a:prstGeom>
        </p:spPr>
        <p:txBody>
          <a:bodyPr vert="horz" wrap="square" lIns="0" tIns="15240" rIns="0" bIns="0" rtlCol="0">
            <a:spAutoFit/>
          </a:bodyPr>
          <a:lstStyle/>
          <a:p>
            <a:pPr marL="12700">
              <a:lnSpc>
                <a:spcPct val="100000"/>
              </a:lnSpc>
              <a:spcBef>
                <a:spcPts val="120"/>
              </a:spcBef>
            </a:pPr>
            <a:r>
              <a:rPr lang="en-US" sz="2400" spc="-30" dirty="0" err="1" smtClean="0">
                <a:solidFill>
                  <a:srgbClr val="382F2F"/>
                </a:solidFill>
              </a:rPr>
              <a:t>IoT</a:t>
            </a:r>
            <a:r>
              <a:rPr lang="en-US" sz="2400" spc="-30" dirty="0" smtClean="0">
                <a:solidFill>
                  <a:srgbClr val="382F2F"/>
                </a:solidFill>
              </a:rPr>
              <a:t> </a:t>
            </a:r>
            <a:r>
              <a:rPr lang="en-US" sz="2400" spc="-20" dirty="0" smtClean="0">
                <a:solidFill>
                  <a:srgbClr val="382F2F"/>
                </a:solidFill>
              </a:rPr>
              <a:t> </a:t>
            </a:r>
            <a:r>
              <a:rPr lang="en-US" sz="2400" spc="20" dirty="0" smtClean="0"/>
              <a:t>Se</a:t>
            </a:r>
            <a:r>
              <a:rPr lang="en-US" sz="2400" spc="20" dirty="0" smtClean="0">
                <a:solidFill>
                  <a:srgbClr val="382F2F"/>
                </a:solidFill>
              </a:rPr>
              <a:t>c</a:t>
            </a:r>
            <a:r>
              <a:rPr lang="en-US" sz="2400" spc="20" dirty="0" smtClean="0"/>
              <a:t>u</a:t>
            </a:r>
            <a:r>
              <a:rPr lang="en-US" sz="2400" spc="20" dirty="0" smtClean="0">
                <a:solidFill>
                  <a:srgbClr val="382F2F"/>
                </a:solidFill>
              </a:rPr>
              <a:t>rity</a:t>
            </a:r>
            <a:r>
              <a:rPr lang="en-US" sz="2400" spc="-15" dirty="0" smtClean="0">
                <a:solidFill>
                  <a:srgbClr val="382F2F"/>
                </a:solidFill>
              </a:rPr>
              <a:t> </a:t>
            </a:r>
            <a:r>
              <a:rPr lang="en-US" sz="2400" spc="-15" dirty="0" smtClean="0">
                <a:solidFill>
                  <a:srgbClr val="382F2F"/>
                </a:solidFill>
              </a:rPr>
              <a:t> </a:t>
            </a:r>
            <a:r>
              <a:rPr lang="en-US" sz="2400" spc="35" dirty="0" smtClean="0">
                <a:solidFill>
                  <a:srgbClr val="382F2F"/>
                </a:solidFill>
              </a:rPr>
              <a:t>Cha</a:t>
            </a:r>
            <a:r>
              <a:rPr lang="en-US" sz="2400" spc="35" dirty="0" smtClean="0"/>
              <a:t>llenges</a:t>
            </a:r>
            <a:endParaRPr sz="2150"/>
          </a:p>
        </p:txBody>
      </p:sp>
      <p:sp>
        <p:nvSpPr>
          <p:cNvPr id="3" name="object 3"/>
          <p:cNvSpPr txBox="1"/>
          <p:nvPr/>
        </p:nvSpPr>
        <p:spPr>
          <a:xfrm>
            <a:off x="0" y="965200"/>
            <a:ext cx="3937000" cy="2713692"/>
          </a:xfrm>
          <a:prstGeom prst="rect">
            <a:avLst/>
          </a:prstGeom>
        </p:spPr>
        <p:txBody>
          <a:bodyPr vert="horz" wrap="square" lIns="0" tIns="12065" rIns="0" bIns="0" rtlCol="0">
            <a:spAutoFit/>
          </a:bodyPr>
          <a:lstStyle/>
          <a:p>
            <a:pPr marL="12700" marR="5080">
              <a:lnSpc>
                <a:spcPct val="102800"/>
              </a:lnSpc>
              <a:spcBef>
                <a:spcPts val="60"/>
              </a:spcBef>
              <a:buFont typeface="Arial" pitchFamily="34" charset="0"/>
              <a:buChar char="•"/>
            </a:pPr>
            <a:r>
              <a:rPr lang="en-US" sz="1400" spc="10" dirty="0" smtClean="0">
                <a:solidFill>
                  <a:srgbClr val="332B2B"/>
                </a:solidFill>
                <a:latin typeface="Cambria"/>
                <a:cs typeface="Cambria"/>
              </a:rPr>
              <a:t>Th</a:t>
            </a:r>
            <a:r>
              <a:rPr lang="en-US" sz="1400" spc="10" dirty="0" smtClean="0">
                <a:solidFill>
                  <a:srgbClr val="382F2F"/>
                </a:solidFill>
                <a:latin typeface="Cambria"/>
                <a:cs typeface="Cambria"/>
              </a:rPr>
              <a:t>e </a:t>
            </a:r>
            <a:r>
              <a:rPr lang="en-US" sz="1400" dirty="0" smtClean="0">
                <a:solidFill>
                  <a:srgbClr val="332B2B"/>
                </a:solidFill>
                <a:latin typeface="Cambria"/>
                <a:cs typeface="Cambria"/>
              </a:rPr>
              <a:t>r</a:t>
            </a:r>
            <a:r>
              <a:rPr lang="en-US" sz="1400" dirty="0" smtClean="0">
                <a:solidFill>
                  <a:srgbClr val="382F2F"/>
                </a:solidFill>
                <a:latin typeface="Cambria"/>
                <a:cs typeface="Cambria"/>
              </a:rPr>
              <a:t>a</a:t>
            </a:r>
            <a:r>
              <a:rPr lang="en-US" sz="1400" dirty="0" smtClean="0">
                <a:solidFill>
                  <a:srgbClr val="332B2B"/>
                </a:solidFill>
                <a:latin typeface="Cambria"/>
                <a:cs typeface="Cambria"/>
              </a:rPr>
              <a:t>p</a:t>
            </a:r>
            <a:r>
              <a:rPr lang="en-US" sz="1400" dirty="0" smtClean="0">
                <a:solidFill>
                  <a:srgbClr val="382F2F"/>
                </a:solidFill>
                <a:latin typeface="Cambria"/>
                <a:cs typeface="Cambria"/>
              </a:rPr>
              <a:t>i</a:t>
            </a:r>
            <a:r>
              <a:rPr lang="en-US" sz="1400" dirty="0" smtClean="0">
                <a:solidFill>
                  <a:srgbClr val="332B2B"/>
                </a:solidFill>
                <a:latin typeface="Cambria"/>
                <a:cs typeface="Cambria"/>
              </a:rPr>
              <a:t>d</a:t>
            </a:r>
            <a:r>
              <a:rPr lang="en-US" sz="1400" spc="10" dirty="0" smtClean="0">
                <a:solidFill>
                  <a:srgbClr val="332B2B"/>
                </a:solidFill>
                <a:latin typeface="Cambria"/>
                <a:cs typeface="Cambria"/>
              </a:rPr>
              <a:t> </a:t>
            </a:r>
            <a:r>
              <a:rPr lang="en-US" sz="1400" spc="10" dirty="0" smtClean="0">
                <a:solidFill>
                  <a:srgbClr val="382F2F"/>
                </a:solidFill>
                <a:latin typeface="Cambria"/>
                <a:cs typeface="Cambria"/>
              </a:rPr>
              <a:t>gr</a:t>
            </a:r>
            <a:r>
              <a:rPr lang="en-US" sz="1400" spc="10" dirty="0" smtClean="0">
                <a:solidFill>
                  <a:srgbClr val="332B2B"/>
                </a:solidFill>
                <a:latin typeface="Cambria"/>
                <a:cs typeface="Cambria"/>
              </a:rPr>
              <a:t>owth</a:t>
            </a:r>
            <a:r>
              <a:rPr lang="en-US" sz="1400" spc="15" dirty="0" smtClean="0">
                <a:solidFill>
                  <a:srgbClr val="332B2B"/>
                </a:solidFill>
                <a:latin typeface="Cambria"/>
                <a:cs typeface="Cambria"/>
              </a:rPr>
              <a:t> </a:t>
            </a:r>
            <a:r>
              <a:rPr lang="en-US" sz="1400" spc="20" dirty="0" smtClean="0">
                <a:solidFill>
                  <a:srgbClr val="382F2F"/>
                </a:solidFill>
                <a:latin typeface="Cambria"/>
                <a:cs typeface="Cambria"/>
              </a:rPr>
              <a:t>of</a:t>
            </a:r>
            <a:r>
              <a:rPr lang="en-US" sz="1400" spc="10" dirty="0" smtClean="0">
                <a:solidFill>
                  <a:srgbClr val="382F2F"/>
                </a:solidFill>
                <a:latin typeface="Cambria"/>
                <a:cs typeface="Cambria"/>
              </a:rPr>
              <a:t> </a:t>
            </a:r>
            <a:r>
              <a:rPr lang="en-US" sz="1400" spc="-15" dirty="0" err="1" smtClean="0">
                <a:solidFill>
                  <a:srgbClr val="332B2B"/>
                </a:solidFill>
                <a:latin typeface="Cambria"/>
                <a:cs typeface="Cambria"/>
              </a:rPr>
              <a:t>Io</a:t>
            </a:r>
            <a:r>
              <a:rPr lang="en-US" sz="1400" spc="-15" dirty="0" err="1" smtClean="0">
                <a:solidFill>
                  <a:srgbClr val="382F2F"/>
                </a:solidFill>
                <a:latin typeface="Cambria"/>
                <a:cs typeface="Cambria"/>
              </a:rPr>
              <a:t>T</a:t>
            </a:r>
            <a:r>
              <a:rPr lang="en-US" sz="1400" spc="15" dirty="0" smtClean="0">
                <a:solidFill>
                  <a:srgbClr val="382F2F"/>
                </a:solidFill>
                <a:latin typeface="Cambria"/>
                <a:cs typeface="Cambria"/>
              </a:rPr>
              <a:t> </a:t>
            </a:r>
            <a:r>
              <a:rPr lang="en-US" sz="1400" spc="-5" dirty="0" smtClean="0">
                <a:solidFill>
                  <a:srgbClr val="382F2F"/>
                </a:solidFill>
                <a:latin typeface="Cambria"/>
                <a:cs typeface="Cambria"/>
              </a:rPr>
              <a:t>devi</a:t>
            </a:r>
            <a:r>
              <a:rPr lang="en-US" sz="1400" spc="-5" dirty="0" smtClean="0">
                <a:solidFill>
                  <a:srgbClr val="332B2B"/>
                </a:solidFill>
                <a:latin typeface="Cambria"/>
                <a:cs typeface="Cambria"/>
              </a:rPr>
              <a:t>ces</a:t>
            </a:r>
            <a:r>
              <a:rPr lang="en-US" sz="1400" spc="10" dirty="0" smtClean="0">
                <a:solidFill>
                  <a:srgbClr val="332B2B"/>
                </a:solidFill>
                <a:latin typeface="Cambria"/>
                <a:cs typeface="Cambria"/>
              </a:rPr>
              <a:t> </a:t>
            </a:r>
            <a:r>
              <a:rPr lang="en-US" sz="1400" spc="20" dirty="0" smtClean="0">
                <a:solidFill>
                  <a:srgbClr val="332B2B"/>
                </a:solidFill>
                <a:latin typeface="Cambria"/>
                <a:cs typeface="Cambria"/>
              </a:rPr>
              <a:t>h</a:t>
            </a:r>
            <a:r>
              <a:rPr lang="en-US" sz="1400" spc="20" dirty="0" smtClean="0">
                <a:solidFill>
                  <a:srgbClr val="382F2F"/>
                </a:solidFill>
                <a:latin typeface="Cambria"/>
                <a:cs typeface="Cambria"/>
              </a:rPr>
              <a:t>as</a:t>
            </a:r>
            <a:r>
              <a:rPr lang="en-US" sz="1400" spc="10" dirty="0" smtClean="0">
                <a:solidFill>
                  <a:srgbClr val="382F2F"/>
                </a:solidFill>
                <a:latin typeface="Cambria"/>
                <a:cs typeface="Cambria"/>
              </a:rPr>
              <a:t> </a:t>
            </a:r>
            <a:r>
              <a:rPr lang="en-US" sz="1400" spc="-5" dirty="0" smtClean="0">
                <a:solidFill>
                  <a:srgbClr val="382F2F"/>
                </a:solidFill>
                <a:latin typeface="Cambria"/>
                <a:cs typeface="Cambria"/>
              </a:rPr>
              <a:t>led</a:t>
            </a:r>
            <a:r>
              <a:rPr lang="en-US" sz="1400" spc="15" dirty="0" smtClean="0">
                <a:solidFill>
                  <a:srgbClr val="382F2F"/>
                </a:solidFill>
                <a:latin typeface="Cambria"/>
                <a:cs typeface="Cambria"/>
              </a:rPr>
              <a:t> </a:t>
            </a:r>
            <a:r>
              <a:rPr lang="en-US" sz="1400" spc="20" dirty="0" smtClean="0">
                <a:solidFill>
                  <a:srgbClr val="382F2F"/>
                </a:solidFill>
                <a:latin typeface="Cambria"/>
                <a:cs typeface="Cambria"/>
              </a:rPr>
              <a:t>to</a:t>
            </a:r>
            <a:r>
              <a:rPr lang="en-US" sz="1400" spc="10" dirty="0" smtClean="0">
                <a:solidFill>
                  <a:srgbClr val="382F2F"/>
                </a:solidFill>
                <a:latin typeface="Cambria"/>
                <a:cs typeface="Cambria"/>
              </a:rPr>
              <a:t> </a:t>
            </a:r>
            <a:r>
              <a:rPr lang="en-US" sz="1400" spc="15" dirty="0" smtClean="0">
                <a:solidFill>
                  <a:srgbClr val="382F2F"/>
                </a:solidFill>
                <a:latin typeface="Cambria"/>
                <a:cs typeface="Cambria"/>
              </a:rPr>
              <a:t>a</a:t>
            </a:r>
            <a:r>
              <a:rPr lang="en-US" sz="1400" spc="15" dirty="0" smtClean="0">
                <a:solidFill>
                  <a:srgbClr val="332B2B"/>
                </a:solidFill>
                <a:latin typeface="Cambria"/>
                <a:cs typeface="Cambria"/>
              </a:rPr>
              <a:t>n </a:t>
            </a:r>
            <a:r>
              <a:rPr lang="en-US" sz="1400" spc="-360" dirty="0" smtClean="0">
                <a:solidFill>
                  <a:srgbClr val="332B2B"/>
                </a:solidFill>
                <a:latin typeface="Cambria"/>
                <a:cs typeface="Cambria"/>
              </a:rPr>
              <a:t> </a:t>
            </a:r>
            <a:r>
              <a:rPr lang="en-US" sz="1400" spc="15" dirty="0" smtClean="0">
                <a:solidFill>
                  <a:srgbClr val="332B2B"/>
                </a:solidFill>
                <a:latin typeface="Cambria"/>
                <a:cs typeface="Cambria"/>
              </a:rPr>
              <a:t>in</a:t>
            </a:r>
            <a:r>
              <a:rPr lang="en-US" sz="1400" spc="15" dirty="0" smtClean="0">
                <a:solidFill>
                  <a:srgbClr val="382F2F"/>
                </a:solidFill>
                <a:latin typeface="Cambria"/>
                <a:cs typeface="Cambria"/>
              </a:rPr>
              <a:t>crease</a:t>
            </a:r>
            <a:r>
              <a:rPr lang="en-US" sz="1400" spc="10" dirty="0" smtClean="0">
                <a:solidFill>
                  <a:srgbClr val="382F2F"/>
                </a:solidFill>
                <a:latin typeface="Cambria"/>
                <a:cs typeface="Cambria"/>
              </a:rPr>
              <a:t> </a:t>
            </a:r>
            <a:r>
              <a:rPr lang="en-US" sz="1400" spc="20" dirty="0" smtClean="0">
                <a:solidFill>
                  <a:srgbClr val="382F2F"/>
                </a:solidFill>
                <a:latin typeface="Cambria"/>
                <a:cs typeface="Cambria"/>
              </a:rPr>
              <a:t>i</a:t>
            </a:r>
            <a:r>
              <a:rPr lang="en-US" sz="1400" spc="20" dirty="0" smtClean="0">
                <a:solidFill>
                  <a:srgbClr val="332B2B"/>
                </a:solidFill>
                <a:latin typeface="Cambria"/>
                <a:cs typeface="Cambria"/>
              </a:rPr>
              <a:t>n</a:t>
            </a:r>
            <a:r>
              <a:rPr lang="en-US" sz="1400" spc="10" dirty="0" smtClean="0">
                <a:solidFill>
                  <a:srgbClr val="332B2B"/>
                </a:solidFill>
                <a:latin typeface="Cambria"/>
                <a:cs typeface="Cambria"/>
              </a:rPr>
              <a:t> </a:t>
            </a:r>
            <a:r>
              <a:rPr lang="en-US" sz="1400" spc="10" dirty="0" smtClean="0">
                <a:solidFill>
                  <a:srgbClr val="382F2F"/>
                </a:solidFill>
                <a:latin typeface="Cambria"/>
                <a:cs typeface="Cambria"/>
              </a:rPr>
              <a:t>s</a:t>
            </a:r>
            <a:r>
              <a:rPr lang="en-US" sz="1400" spc="10" dirty="0" smtClean="0">
                <a:solidFill>
                  <a:srgbClr val="332B2B"/>
                </a:solidFill>
                <a:latin typeface="Cambria"/>
                <a:cs typeface="Cambria"/>
              </a:rPr>
              <a:t>ecu</a:t>
            </a:r>
            <a:r>
              <a:rPr lang="en-US" sz="1400" spc="10" dirty="0" smtClean="0">
                <a:solidFill>
                  <a:srgbClr val="382F2F"/>
                </a:solidFill>
                <a:latin typeface="Cambria"/>
                <a:cs typeface="Cambria"/>
              </a:rPr>
              <a:t>r</a:t>
            </a:r>
            <a:r>
              <a:rPr lang="en-US" sz="1400" spc="10" dirty="0" smtClean="0">
                <a:solidFill>
                  <a:srgbClr val="332B2B"/>
                </a:solidFill>
                <a:latin typeface="Cambria"/>
                <a:cs typeface="Cambria"/>
              </a:rPr>
              <a:t>ity </a:t>
            </a:r>
            <a:r>
              <a:rPr lang="en-US" sz="1400" spc="20" dirty="0" smtClean="0">
                <a:solidFill>
                  <a:srgbClr val="382F2F"/>
                </a:solidFill>
                <a:latin typeface="Cambria"/>
                <a:cs typeface="Cambria"/>
              </a:rPr>
              <a:t>chal</a:t>
            </a:r>
            <a:r>
              <a:rPr lang="en-US" sz="1400" spc="20" dirty="0" smtClean="0">
                <a:solidFill>
                  <a:srgbClr val="332B2B"/>
                </a:solidFill>
                <a:latin typeface="Cambria"/>
                <a:cs typeface="Cambria"/>
              </a:rPr>
              <a:t>l</a:t>
            </a:r>
            <a:r>
              <a:rPr lang="en-US" sz="1400" spc="20" dirty="0" smtClean="0">
                <a:solidFill>
                  <a:srgbClr val="382F2F"/>
                </a:solidFill>
                <a:latin typeface="Cambria"/>
                <a:cs typeface="Cambria"/>
              </a:rPr>
              <a:t>en</a:t>
            </a:r>
            <a:r>
              <a:rPr lang="en-US" sz="1400" spc="20" dirty="0" smtClean="0">
                <a:solidFill>
                  <a:srgbClr val="332B2B"/>
                </a:solidFill>
                <a:latin typeface="Cambria"/>
                <a:cs typeface="Cambria"/>
              </a:rPr>
              <a:t>g</a:t>
            </a:r>
            <a:r>
              <a:rPr lang="en-US" sz="1400" spc="20" dirty="0" smtClean="0">
                <a:solidFill>
                  <a:srgbClr val="382F2F"/>
                </a:solidFill>
                <a:latin typeface="Cambria"/>
                <a:cs typeface="Cambria"/>
              </a:rPr>
              <a:t>es.</a:t>
            </a:r>
            <a:r>
              <a:rPr lang="en-US" sz="1400" spc="10" dirty="0" smtClean="0">
                <a:solidFill>
                  <a:srgbClr val="382F2F"/>
                </a:solidFill>
                <a:latin typeface="Cambria"/>
                <a:cs typeface="Cambria"/>
              </a:rPr>
              <a:t> </a:t>
            </a:r>
          </a:p>
          <a:p>
            <a:pPr marL="12700" marR="5080">
              <a:lnSpc>
                <a:spcPct val="102800"/>
              </a:lnSpc>
              <a:spcBef>
                <a:spcPts val="60"/>
              </a:spcBef>
              <a:buFont typeface="Arial" pitchFamily="34" charset="0"/>
              <a:buChar char="•"/>
            </a:pPr>
            <a:r>
              <a:rPr lang="en-US" sz="1400" spc="-15" dirty="0" err="1" smtClean="0">
                <a:solidFill>
                  <a:srgbClr val="382F2F"/>
                </a:solidFill>
                <a:latin typeface="Cambria"/>
                <a:cs typeface="Cambria"/>
              </a:rPr>
              <a:t>I</a:t>
            </a:r>
            <a:r>
              <a:rPr lang="en-US" sz="1400" spc="-15" dirty="0" err="1" smtClean="0">
                <a:solidFill>
                  <a:srgbClr val="332B2B"/>
                </a:solidFill>
                <a:latin typeface="Cambria"/>
                <a:cs typeface="Cambria"/>
              </a:rPr>
              <a:t>oT</a:t>
            </a:r>
            <a:r>
              <a:rPr lang="en-US" sz="1400" spc="10" dirty="0" smtClean="0">
                <a:solidFill>
                  <a:srgbClr val="332B2B"/>
                </a:solidFill>
                <a:latin typeface="Cambria"/>
                <a:cs typeface="Cambria"/>
              </a:rPr>
              <a:t> </a:t>
            </a:r>
            <a:r>
              <a:rPr lang="en-US" sz="1400" spc="-5" dirty="0" smtClean="0">
                <a:solidFill>
                  <a:srgbClr val="332B2B"/>
                </a:solidFill>
                <a:latin typeface="Cambria"/>
                <a:cs typeface="Cambria"/>
              </a:rPr>
              <a:t>de</a:t>
            </a:r>
            <a:r>
              <a:rPr lang="en-US" sz="1400" spc="-5" dirty="0" smtClean="0">
                <a:solidFill>
                  <a:srgbClr val="382F2F"/>
                </a:solidFill>
                <a:latin typeface="Cambria"/>
                <a:cs typeface="Cambria"/>
              </a:rPr>
              <a:t>vices </a:t>
            </a:r>
            <a:r>
              <a:rPr lang="en-US" sz="1400" dirty="0" smtClean="0">
                <a:solidFill>
                  <a:srgbClr val="382F2F"/>
                </a:solidFill>
                <a:latin typeface="Cambria"/>
                <a:cs typeface="Cambria"/>
              </a:rPr>
              <a:t> </a:t>
            </a:r>
            <a:r>
              <a:rPr lang="en-US" sz="1400" spc="5" dirty="0" smtClean="0">
                <a:solidFill>
                  <a:srgbClr val="332B2B"/>
                </a:solidFill>
                <a:latin typeface="Cambria"/>
                <a:cs typeface="Cambria"/>
              </a:rPr>
              <a:t>ar</a:t>
            </a:r>
            <a:r>
              <a:rPr lang="en-US" sz="1400" spc="5" dirty="0" smtClean="0">
                <a:solidFill>
                  <a:srgbClr val="382F2F"/>
                </a:solidFill>
                <a:latin typeface="Cambria"/>
                <a:cs typeface="Cambria"/>
              </a:rPr>
              <a:t>e </a:t>
            </a:r>
            <a:r>
              <a:rPr lang="en-US" sz="1400" spc="20" dirty="0" smtClean="0">
                <a:solidFill>
                  <a:srgbClr val="382F2F"/>
                </a:solidFill>
                <a:latin typeface="Cambria"/>
                <a:cs typeface="Cambria"/>
              </a:rPr>
              <a:t>oft</a:t>
            </a:r>
            <a:r>
              <a:rPr lang="en-US" sz="1400" spc="20" dirty="0" smtClean="0">
                <a:solidFill>
                  <a:srgbClr val="332B2B"/>
                </a:solidFill>
                <a:latin typeface="Cambria"/>
                <a:cs typeface="Cambria"/>
              </a:rPr>
              <a:t>e</a:t>
            </a:r>
            <a:r>
              <a:rPr lang="en-US" sz="1400" spc="20" dirty="0" smtClean="0">
                <a:solidFill>
                  <a:srgbClr val="382F2F"/>
                </a:solidFill>
                <a:latin typeface="Cambria"/>
                <a:cs typeface="Cambria"/>
              </a:rPr>
              <a:t>n </a:t>
            </a:r>
            <a:r>
              <a:rPr lang="en-US" sz="1400" dirty="0" smtClean="0">
                <a:solidFill>
                  <a:srgbClr val="332B2B"/>
                </a:solidFill>
                <a:latin typeface="Cambria"/>
                <a:cs typeface="Cambria"/>
              </a:rPr>
              <a:t>vul</a:t>
            </a:r>
            <a:r>
              <a:rPr lang="en-US" sz="1400" dirty="0" smtClean="0">
                <a:solidFill>
                  <a:srgbClr val="382F2F"/>
                </a:solidFill>
                <a:latin typeface="Cambria"/>
                <a:cs typeface="Cambria"/>
              </a:rPr>
              <a:t>nera</a:t>
            </a:r>
            <a:r>
              <a:rPr lang="en-US" sz="1400" dirty="0" smtClean="0">
                <a:solidFill>
                  <a:srgbClr val="332B2B"/>
                </a:solidFill>
                <a:latin typeface="Cambria"/>
                <a:cs typeface="Cambria"/>
              </a:rPr>
              <a:t>ble </a:t>
            </a:r>
            <a:r>
              <a:rPr lang="en-US" sz="1400" spc="20" dirty="0" smtClean="0">
                <a:solidFill>
                  <a:srgbClr val="382F2F"/>
                </a:solidFill>
                <a:latin typeface="Cambria"/>
                <a:cs typeface="Cambria"/>
              </a:rPr>
              <a:t>to </a:t>
            </a:r>
            <a:r>
              <a:rPr lang="en-US" sz="1400" spc="25" dirty="0" smtClean="0">
                <a:solidFill>
                  <a:srgbClr val="382F2F"/>
                </a:solidFill>
                <a:latin typeface="Cambria"/>
                <a:cs typeface="Cambria"/>
              </a:rPr>
              <a:t>a</a:t>
            </a:r>
            <a:r>
              <a:rPr lang="en-US" sz="1400" spc="25" dirty="0" smtClean="0">
                <a:solidFill>
                  <a:srgbClr val="332B2B"/>
                </a:solidFill>
                <a:latin typeface="Cambria"/>
                <a:cs typeface="Cambria"/>
              </a:rPr>
              <a:t>t</a:t>
            </a:r>
            <a:r>
              <a:rPr lang="en-US" sz="1400" spc="25" dirty="0" smtClean="0">
                <a:solidFill>
                  <a:srgbClr val="382F2F"/>
                </a:solidFill>
                <a:latin typeface="Cambria"/>
                <a:cs typeface="Cambria"/>
              </a:rPr>
              <a:t>t</a:t>
            </a:r>
            <a:r>
              <a:rPr lang="en-US" sz="1400" spc="25" dirty="0" smtClean="0">
                <a:solidFill>
                  <a:srgbClr val="332B2B"/>
                </a:solidFill>
                <a:latin typeface="Cambria"/>
                <a:cs typeface="Cambria"/>
              </a:rPr>
              <a:t>ack</a:t>
            </a:r>
            <a:r>
              <a:rPr lang="en-US" sz="1400" spc="25" dirty="0" smtClean="0">
                <a:solidFill>
                  <a:srgbClr val="382F2F"/>
                </a:solidFill>
                <a:latin typeface="Cambria"/>
                <a:cs typeface="Cambria"/>
              </a:rPr>
              <a:t>s su</a:t>
            </a:r>
            <a:r>
              <a:rPr lang="en-US" sz="1400" spc="25" dirty="0" smtClean="0">
                <a:solidFill>
                  <a:srgbClr val="332B2B"/>
                </a:solidFill>
                <a:latin typeface="Cambria"/>
                <a:cs typeface="Cambria"/>
              </a:rPr>
              <a:t>ch </a:t>
            </a:r>
            <a:r>
              <a:rPr lang="en-US" sz="1400" spc="20" dirty="0" smtClean="0">
                <a:solidFill>
                  <a:srgbClr val="332B2B"/>
                </a:solidFill>
                <a:latin typeface="Cambria"/>
                <a:cs typeface="Cambria"/>
              </a:rPr>
              <a:t>a</a:t>
            </a:r>
            <a:r>
              <a:rPr lang="en-US" sz="1400" spc="20" dirty="0" smtClean="0">
                <a:solidFill>
                  <a:srgbClr val="382F2F"/>
                </a:solidFill>
                <a:latin typeface="Cambria"/>
                <a:cs typeface="Cambria"/>
              </a:rPr>
              <a:t>s </a:t>
            </a:r>
            <a:r>
              <a:rPr lang="en-US" sz="1400" spc="25" dirty="0" smtClean="0">
                <a:solidFill>
                  <a:srgbClr val="382F2F"/>
                </a:solidFill>
                <a:latin typeface="Cambria"/>
                <a:cs typeface="Cambria"/>
              </a:rPr>
              <a:t> </a:t>
            </a:r>
            <a:r>
              <a:rPr lang="en-US" sz="1400" spc="-5" dirty="0" smtClean="0">
                <a:latin typeface="Cambria"/>
                <a:cs typeface="Cambria"/>
              </a:rPr>
              <a:t>malware</a:t>
            </a:r>
            <a:r>
              <a:rPr lang="en-US" sz="1400" spc="-5" dirty="0" smtClean="0">
                <a:solidFill>
                  <a:srgbClr val="332B2B"/>
                </a:solidFill>
                <a:latin typeface="Cambria"/>
                <a:cs typeface="Cambria"/>
              </a:rPr>
              <a:t>,</a:t>
            </a:r>
            <a:r>
              <a:rPr lang="en-US" sz="1400" spc="10" dirty="0" smtClean="0">
                <a:solidFill>
                  <a:srgbClr val="332B2B"/>
                </a:solidFill>
                <a:latin typeface="Cambria"/>
                <a:cs typeface="Cambria"/>
              </a:rPr>
              <a:t> </a:t>
            </a:r>
            <a:r>
              <a:rPr lang="en-US" sz="1400" spc="10" dirty="0" smtClean="0">
                <a:latin typeface="Cambria"/>
                <a:cs typeface="Cambria"/>
              </a:rPr>
              <a:t>data</a:t>
            </a:r>
            <a:r>
              <a:rPr lang="en-US" sz="1400" spc="15" dirty="0" smtClean="0">
                <a:latin typeface="Cambria"/>
                <a:cs typeface="Cambria"/>
              </a:rPr>
              <a:t> </a:t>
            </a:r>
            <a:r>
              <a:rPr lang="en-US" sz="1400" spc="10" dirty="0" smtClean="0">
                <a:latin typeface="Cambria"/>
                <a:cs typeface="Cambria"/>
              </a:rPr>
              <a:t>breaches</a:t>
            </a:r>
            <a:r>
              <a:rPr lang="en-US" sz="1400" spc="10" dirty="0" smtClean="0">
                <a:solidFill>
                  <a:srgbClr val="332B2B"/>
                </a:solidFill>
                <a:latin typeface="Cambria"/>
                <a:cs typeface="Cambria"/>
              </a:rPr>
              <a:t>,</a:t>
            </a:r>
            <a:r>
              <a:rPr lang="en-US" sz="1400" spc="15" dirty="0" smtClean="0">
                <a:solidFill>
                  <a:srgbClr val="332B2B"/>
                </a:solidFill>
                <a:latin typeface="Cambria"/>
                <a:cs typeface="Cambria"/>
              </a:rPr>
              <a:t> </a:t>
            </a:r>
            <a:r>
              <a:rPr lang="en-US" sz="1400" spc="5" dirty="0" smtClean="0">
                <a:solidFill>
                  <a:srgbClr val="332B2B"/>
                </a:solidFill>
                <a:latin typeface="Cambria"/>
                <a:cs typeface="Cambria"/>
              </a:rPr>
              <a:t>a</a:t>
            </a:r>
            <a:r>
              <a:rPr lang="en-US" sz="1400" spc="5" dirty="0" smtClean="0">
                <a:solidFill>
                  <a:srgbClr val="382F2F"/>
                </a:solidFill>
                <a:latin typeface="Cambria"/>
                <a:cs typeface="Cambria"/>
              </a:rPr>
              <a:t>nd</a:t>
            </a:r>
            <a:r>
              <a:rPr lang="en-US" sz="1400" spc="10" dirty="0" smtClean="0">
                <a:solidFill>
                  <a:srgbClr val="382F2F"/>
                </a:solidFill>
                <a:latin typeface="Cambria"/>
                <a:cs typeface="Cambria"/>
              </a:rPr>
              <a:t> </a:t>
            </a:r>
            <a:r>
              <a:rPr lang="en-US" sz="1400" spc="10" dirty="0" smtClean="0">
                <a:latin typeface="Cambria"/>
                <a:cs typeface="Cambria"/>
              </a:rPr>
              <a:t>unauthorized </a:t>
            </a:r>
            <a:r>
              <a:rPr lang="en-US" sz="1400" spc="15" dirty="0" smtClean="0">
                <a:latin typeface="Cambria"/>
                <a:cs typeface="Cambria"/>
              </a:rPr>
              <a:t> </a:t>
            </a:r>
            <a:r>
              <a:rPr lang="en-US" sz="1400" spc="25" dirty="0" smtClean="0">
                <a:latin typeface="Cambria"/>
                <a:cs typeface="Cambria"/>
              </a:rPr>
              <a:t>access</a:t>
            </a:r>
            <a:r>
              <a:rPr lang="en-US" sz="1400" spc="25" dirty="0" smtClean="0">
                <a:solidFill>
                  <a:srgbClr val="382F2F"/>
                </a:solidFill>
                <a:latin typeface="Cambria"/>
                <a:cs typeface="Cambria"/>
              </a:rPr>
              <a:t>.</a:t>
            </a:r>
          </a:p>
          <a:p>
            <a:pPr marL="12700" marR="5080">
              <a:lnSpc>
                <a:spcPct val="102800"/>
              </a:lnSpc>
              <a:spcBef>
                <a:spcPts val="60"/>
              </a:spcBef>
              <a:buFont typeface="Arial" pitchFamily="34" charset="0"/>
              <a:buChar char="•"/>
            </a:pPr>
            <a:r>
              <a:rPr lang="en-US" sz="1400" spc="10" dirty="0" smtClean="0">
                <a:solidFill>
                  <a:srgbClr val="382F2F"/>
                </a:solidFill>
                <a:latin typeface="Cambria"/>
                <a:cs typeface="Cambria"/>
              </a:rPr>
              <a:t>Th</a:t>
            </a:r>
            <a:r>
              <a:rPr lang="en-US" sz="1400" spc="10" dirty="0" smtClean="0">
                <a:solidFill>
                  <a:srgbClr val="332B2B"/>
                </a:solidFill>
                <a:latin typeface="Cambria"/>
                <a:cs typeface="Cambria"/>
              </a:rPr>
              <a:t>e</a:t>
            </a:r>
            <a:r>
              <a:rPr lang="en-US" sz="1400" spc="10" dirty="0" smtClean="0">
                <a:solidFill>
                  <a:srgbClr val="382F2F"/>
                </a:solidFill>
                <a:latin typeface="Cambria"/>
                <a:cs typeface="Cambria"/>
              </a:rPr>
              <a:t>se </a:t>
            </a:r>
            <a:r>
              <a:rPr lang="en-US" sz="1400" spc="10" dirty="0" smtClean="0">
                <a:solidFill>
                  <a:srgbClr val="332B2B"/>
                </a:solidFill>
                <a:latin typeface="Cambria"/>
                <a:cs typeface="Cambria"/>
              </a:rPr>
              <a:t>s</a:t>
            </a:r>
            <a:r>
              <a:rPr lang="en-US" sz="1400" spc="10" dirty="0" smtClean="0">
                <a:solidFill>
                  <a:srgbClr val="382F2F"/>
                </a:solidFill>
                <a:latin typeface="Cambria"/>
                <a:cs typeface="Cambria"/>
              </a:rPr>
              <a:t>ecur</a:t>
            </a:r>
            <a:r>
              <a:rPr lang="en-US" sz="1400" spc="10" dirty="0" smtClean="0">
                <a:solidFill>
                  <a:srgbClr val="332B2B"/>
                </a:solidFill>
                <a:latin typeface="Cambria"/>
                <a:cs typeface="Cambria"/>
              </a:rPr>
              <a:t>ity </a:t>
            </a:r>
            <a:r>
              <a:rPr lang="en-US" sz="1400" spc="20" dirty="0" smtClean="0">
                <a:solidFill>
                  <a:srgbClr val="332B2B"/>
                </a:solidFill>
                <a:latin typeface="Cambria"/>
                <a:cs typeface="Cambria"/>
              </a:rPr>
              <a:t>t</a:t>
            </a:r>
            <a:r>
              <a:rPr lang="en-US" sz="1400" spc="20" dirty="0" smtClean="0">
                <a:solidFill>
                  <a:srgbClr val="382F2F"/>
                </a:solidFill>
                <a:latin typeface="Cambria"/>
                <a:cs typeface="Cambria"/>
              </a:rPr>
              <a:t>h</a:t>
            </a:r>
            <a:r>
              <a:rPr lang="en-US" sz="1400" spc="20" dirty="0" smtClean="0">
                <a:solidFill>
                  <a:srgbClr val="332B2B"/>
                </a:solidFill>
                <a:latin typeface="Cambria"/>
                <a:cs typeface="Cambria"/>
              </a:rPr>
              <a:t>r</a:t>
            </a:r>
            <a:r>
              <a:rPr lang="en-US" sz="1400" spc="20" dirty="0" smtClean="0">
                <a:solidFill>
                  <a:srgbClr val="382F2F"/>
                </a:solidFill>
                <a:latin typeface="Cambria"/>
                <a:cs typeface="Cambria"/>
              </a:rPr>
              <a:t>e</a:t>
            </a:r>
            <a:r>
              <a:rPr lang="en-US" sz="1400" spc="20" dirty="0" smtClean="0">
                <a:solidFill>
                  <a:srgbClr val="332B2B"/>
                </a:solidFill>
                <a:latin typeface="Cambria"/>
                <a:cs typeface="Cambria"/>
              </a:rPr>
              <a:t>a</a:t>
            </a:r>
            <a:r>
              <a:rPr lang="en-US" sz="1400" spc="20" dirty="0" smtClean="0">
                <a:solidFill>
                  <a:srgbClr val="382F2F"/>
                </a:solidFill>
                <a:latin typeface="Cambria"/>
                <a:cs typeface="Cambria"/>
              </a:rPr>
              <a:t>ts </a:t>
            </a:r>
            <a:r>
              <a:rPr lang="en-US" sz="1400" spc="25" dirty="0" smtClean="0">
                <a:solidFill>
                  <a:srgbClr val="382F2F"/>
                </a:solidFill>
                <a:latin typeface="Cambria"/>
                <a:cs typeface="Cambria"/>
              </a:rPr>
              <a:t>c</a:t>
            </a:r>
            <a:r>
              <a:rPr lang="en-US" sz="1400" spc="25" dirty="0" smtClean="0">
                <a:solidFill>
                  <a:srgbClr val="332B2B"/>
                </a:solidFill>
                <a:latin typeface="Cambria"/>
                <a:cs typeface="Cambria"/>
              </a:rPr>
              <a:t>an </a:t>
            </a:r>
            <a:r>
              <a:rPr lang="en-US" sz="1400" spc="-20" dirty="0" smtClean="0">
                <a:solidFill>
                  <a:srgbClr val="382F2F"/>
                </a:solidFill>
                <a:latin typeface="Cambria"/>
                <a:cs typeface="Cambria"/>
              </a:rPr>
              <a:t>have </a:t>
            </a:r>
            <a:r>
              <a:rPr lang="en-US" sz="1400" spc="-15" dirty="0" smtClean="0">
                <a:solidFill>
                  <a:srgbClr val="382F2F"/>
                </a:solidFill>
                <a:latin typeface="Cambria"/>
                <a:cs typeface="Cambria"/>
              </a:rPr>
              <a:t> </a:t>
            </a:r>
            <a:r>
              <a:rPr lang="en-US" sz="1400" spc="10" dirty="0" smtClean="0">
                <a:solidFill>
                  <a:srgbClr val="332B2B"/>
                </a:solidFill>
                <a:latin typeface="Cambria"/>
                <a:cs typeface="Cambria"/>
              </a:rPr>
              <a:t>ser</a:t>
            </a:r>
            <a:r>
              <a:rPr lang="en-US" sz="1400" spc="10" dirty="0" smtClean="0">
                <a:solidFill>
                  <a:srgbClr val="382F2F"/>
                </a:solidFill>
                <a:latin typeface="Cambria"/>
                <a:cs typeface="Cambria"/>
              </a:rPr>
              <a:t>ious c</a:t>
            </a:r>
            <a:r>
              <a:rPr lang="en-US" sz="1400" spc="10" dirty="0" smtClean="0">
                <a:solidFill>
                  <a:srgbClr val="332B2B"/>
                </a:solidFill>
                <a:latin typeface="Cambria"/>
                <a:cs typeface="Cambria"/>
              </a:rPr>
              <a:t>on</a:t>
            </a:r>
            <a:r>
              <a:rPr lang="en-US" sz="1400" spc="10" dirty="0" smtClean="0">
                <a:solidFill>
                  <a:srgbClr val="382F2F"/>
                </a:solidFill>
                <a:latin typeface="Cambria"/>
                <a:cs typeface="Cambria"/>
              </a:rPr>
              <a:t>sequ</a:t>
            </a:r>
            <a:r>
              <a:rPr lang="en-US" sz="1400" spc="10" dirty="0" smtClean="0">
                <a:solidFill>
                  <a:srgbClr val="332B2B"/>
                </a:solidFill>
                <a:latin typeface="Cambria"/>
                <a:cs typeface="Cambria"/>
              </a:rPr>
              <a:t>en</a:t>
            </a:r>
            <a:r>
              <a:rPr lang="en-US" sz="1400" spc="10" dirty="0" smtClean="0">
                <a:solidFill>
                  <a:srgbClr val="382F2F"/>
                </a:solidFill>
                <a:latin typeface="Cambria"/>
                <a:cs typeface="Cambria"/>
              </a:rPr>
              <a:t>ce</a:t>
            </a:r>
            <a:r>
              <a:rPr lang="en-US" sz="1400" spc="10" dirty="0" smtClean="0">
                <a:solidFill>
                  <a:srgbClr val="332B2B"/>
                </a:solidFill>
                <a:latin typeface="Cambria"/>
                <a:cs typeface="Cambria"/>
              </a:rPr>
              <a:t>s, </a:t>
            </a:r>
            <a:r>
              <a:rPr lang="en-US" sz="1400" spc="25" dirty="0" smtClean="0">
                <a:solidFill>
                  <a:srgbClr val="332B2B"/>
                </a:solidFill>
                <a:latin typeface="Cambria"/>
                <a:cs typeface="Cambria"/>
              </a:rPr>
              <a:t>in</a:t>
            </a:r>
            <a:r>
              <a:rPr lang="en-US" sz="1400" spc="25" dirty="0" smtClean="0">
                <a:solidFill>
                  <a:srgbClr val="382F2F"/>
                </a:solidFill>
                <a:latin typeface="Cambria"/>
                <a:cs typeface="Cambria"/>
              </a:rPr>
              <a:t>clu</a:t>
            </a:r>
            <a:r>
              <a:rPr lang="en-US" sz="1400" spc="25" dirty="0" smtClean="0">
                <a:solidFill>
                  <a:srgbClr val="332B2B"/>
                </a:solidFill>
                <a:latin typeface="Cambria"/>
                <a:cs typeface="Cambria"/>
              </a:rPr>
              <a:t>di</a:t>
            </a:r>
            <a:r>
              <a:rPr lang="en-US" sz="1400" spc="25" dirty="0" smtClean="0">
                <a:solidFill>
                  <a:srgbClr val="382F2F"/>
                </a:solidFill>
                <a:latin typeface="Cambria"/>
                <a:cs typeface="Cambria"/>
              </a:rPr>
              <a:t>ng </a:t>
            </a:r>
            <a:r>
              <a:rPr lang="en-US" sz="1400" spc="20" dirty="0" smtClean="0">
                <a:solidFill>
                  <a:srgbClr val="382F2F"/>
                </a:solidFill>
                <a:latin typeface="Cambria"/>
                <a:cs typeface="Cambria"/>
              </a:rPr>
              <a:t>th</a:t>
            </a:r>
            <a:r>
              <a:rPr lang="en-US" sz="1400" spc="20" dirty="0" smtClean="0">
                <a:solidFill>
                  <a:srgbClr val="332B2B"/>
                </a:solidFill>
                <a:latin typeface="Cambria"/>
                <a:cs typeface="Cambria"/>
              </a:rPr>
              <a:t>e </a:t>
            </a:r>
            <a:r>
              <a:rPr lang="en-US" sz="1400" spc="25" dirty="0" smtClean="0">
                <a:solidFill>
                  <a:srgbClr val="332B2B"/>
                </a:solidFill>
                <a:latin typeface="Cambria"/>
                <a:cs typeface="Cambria"/>
              </a:rPr>
              <a:t> </a:t>
            </a:r>
            <a:r>
              <a:rPr lang="en-US" sz="1400" spc="5" dirty="0" smtClean="0">
                <a:solidFill>
                  <a:srgbClr val="382F2F"/>
                </a:solidFill>
                <a:latin typeface="Cambria"/>
                <a:cs typeface="Cambria"/>
              </a:rPr>
              <a:t>com</a:t>
            </a:r>
            <a:r>
              <a:rPr lang="en-US" sz="1400" spc="5" dirty="0" smtClean="0">
                <a:solidFill>
                  <a:srgbClr val="332B2B"/>
                </a:solidFill>
                <a:latin typeface="Cambria"/>
                <a:cs typeface="Cambria"/>
              </a:rPr>
              <a:t>prom</a:t>
            </a:r>
            <a:r>
              <a:rPr lang="en-US" sz="1400" spc="5" dirty="0" smtClean="0">
                <a:solidFill>
                  <a:srgbClr val="382F2F"/>
                </a:solidFill>
                <a:latin typeface="Cambria"/>
                <a:cs typeface="Cambria"/>
              </a:rPr>
              <a:t>is</a:t>
            </a:r>
            <a:r>
              <a:rPr lang="en-US" sz="1400" spc="5" dirty="0" smtClean="0">
                <a:solidFill>
                  <a:srgbClr val="332B2B"/>
                </a:solidFill>
                <a:latin typeface="Cambria"/>
                <a:cs typeface="Cambria"/>
              </a:rPr>
              <a:t>e </a:t>
            </a:r>
            <a:r>
              <a:rPr lang="en-US" sz="1400" spc="20" dirty="0" smtClean="0">
                <a:solidFill>
                  <a:srgbClr val="382F2F"/>
                </a:solidFill>
                <a:latin typeface="Cambria"/>
                <a:cs typeface="Cambria"/>
              </a:rPr>
              <a:t>o</a:t>
            </a:r>
            <a:r>
              <a:rPr lang="en-US" sz="1400" spc="20" dirty="0" smtClean="0">
                <a:solidFill>
                  <a:srgbClr val="332B2B"/>
                </a:solidFill>
                <a:latin typeface="Cambria"/>
                <a:cs typeface="Cambria"/>
              </a:rPr>
              <a:t>f</a:t>
            </a:r>
            <a:r>
              <a:rPr lang="en-US" sz="1400" spc="10" dirty="0" smtClean="0">
                <a:solidFill>
                  <a:srgbClr val="332B2B"/>
                </a:solidFill>
                <a:latin typeface="Cambria"/>
                <a:cs typeface="Cambria"/>
              </a:rPr>
              <a:t> </a:t>
            </a:r>
            <a:r>
              <a:rPr lang="en-US" sz="1400" spc="5" dirty="0" smtClean="0">
                <a:solidFill>
                  <a:srgbClr val="382F2F"/>
                </a:solidFill>
                <a:latin typeface="Cambria"/>
                <a:cs typeface="Cambria"/>
              </a:rPr>
              <a:t>p</a:t>
            </a:r>
            <a:r>
              <a:rPr lang="en-US" sz="1400" spc="5" dirty="0" smtClean="0">
                <a:solidFill>
                  <a:srgbClr val="332B2B"/>
                </a:solidFill>
                <a:latin typeface="Cambria"/>
                <a:cs typeface="Cambria"/>
              </a:rPr>
              <a:t>ers</a:t>
            </a:r>
            <a:r>
              <a:rPr lang="en-US" sz="1400" spc="5" dirty="0" smtClean="0">
                <a:solidFill>
                  <a:srgbClr val="382F2F"/>
                </a:solidFill>
                <a:latin typeface="Cambria"/>
                <a:cs typeface="Cambria"/>
              </a:rPr>
              <a:t>onal</a:t>
            </a:r>
            <a:r>
              <a:rPr lang="en-US" sz="1400" spc="10" dirty="0" smtClean="0">
                <a:solidFill>
                  <a:srgbClr val="382F2F"/>
                </a:solidFill>
                <a:latin typeface="Cambria"/>
                <a:cs typeface="Cambria"/>
              </a:rPr>
              <a:t> da</a:t>
            </a:r>
            <a:r>
              <a:rPr lang="en-US" sz="1400" spc="10" dirty="0" smtClean="0">
                <a:solidFill>
                  <a:srgbClr val="332B2B"/>
                </a:solidFill>
                <a:latin typeface="Cambria"/>
                <a:cs typeface="Cambria"/>
              </a:rPr>
              <a:t>t</a:t>
            </a:r>
            <a:r>
              <a:rPr lang="en-US" sz="1400" spc="10" dirty="0" smtClean="0">
                <a:solidFill>
                  <a:srgbClr val="382F2F"/>
                </a:solidFill>
                <a:latin typeface="Cambria"/>
                <a:cs typeface="Cambria"/>
              </a:rPr>
              <a:t>a </a:t>
            </a:r>
            <a:r>
              <a:rPr lang="en-US" sz="1400" spc="5" dirty="0" smtClean="0">
                <a:solidFill>
                  <a:srgbClr val="382F2F"/>
                </a:solidFill>
                <a:latin typeface="Cambria"/>
                <a:cs typeface="Cambria"/>
              </a:rPr>
              <a:t>and</a:t>
            </a:r>
            <a:r>
              <a:rPr lang="en-US" sz="1400" spc="10" dirty="0" smtClean="0">
                <a:solidFill>
                  <a:srgbClr val="382F2F"/>
                </a:solidFill>
                <a:latin typeface="Cambria"/>
                <a:cs typeface="Cambria"/>
              </a:rPr>
              <a:t> </a:t>
            </a:r>
            <a:r>
              <a:rPr lang="en-US" sz="1400" spc="20" dirty="0" smtClean="0">
                <a:solidFill>
                  <a:srgbClr val="332B2B"/>
                </a:solidFill>
                <a:latin typeface="Cambria"/>
                <a:cs typeface="Cambria"/>
              </a:rPr>
              <a:t>the </a:t>
            </a:r>
            <a:r>
              <a:rPr lang="en-US" sz="1400" spc="25" dirty="0" smtClean="0">
                <a:solidFill>
                  <a:srgbClr val="332B2B"/>
                </a:solidFill>
                <a:latin typeface="Cambria"/>
                <a:cs typeface="Cambria"/>
              </a:rPr>
              <a:t> </a:t>
            </a:r>
            <a:r>
              <a:rPr lang="en-US" sz="1400" spc="10" dirty="0" smtClean="0">
                <a:solidFill>
                  <a:srgbClr val="382F2F"/>
                </a:solidFill>
                <a:latin typeface="Cambria"/>
                <a:cs typeface="Cambria"/>
              </a:rPr>
              <a:t>di</a:t>
            </a:r>
            <a:r>
              <a:rPr lang="en-US" sz="1400" spc="10" dirty="0" smtClean="0">
                <a:solidFill>
                  <a:srgbClr val="332B2B"/>
                </a:solidFill>
                <a:latin typeface="Cambria"/>
                <a:cs typeface="Cambria"/>
              </a:rPr>
              <a:t>s</a:t>
            </a:r>
            <a:r>
              <a:rPr lang="en-US" sz="1400" spc="10" dirty="0" smtClean="0">
                <a:solidFill>
                  <a:srgbClr val="382F2F"/>
                </a:solidFill>
                <a:latin typeface="Cambria"/>
                <a:cs typeface="Cambria"/>
              </a:rPr>
              <a:t>ru</a:t>
            </a:r>
            <a:r>
              <a:rPr lang="en-US" sz="1400" spc="10" dirty="0" smtClean="0">
                <a:solidFill>
                  <a:srgbClr val="332B2B"/>
                </a:solidFill>
                <a:latin typeface="Cambria"/>
                <a:cs typeface="Cambria"/>
              </a:rPr>
              <a:t>pt</a:t>
            </a:r>
            <a:r>
              <a:rPr lang="en-US" sz="1400" spc="10" dirty="0" smtClean="0">
                <a:solidFill>
                  <a:srgbClr val="382F2F"/>
                </a:solidFill>
                <a:latin typeface="Cambria"/>
                <a:cs typeface="Cambria"/>
              </a:rPr>
              <a:t>ion </a:t>
            </a:r>
            <a:r>
              <a:rPr lang="en-US" sz="1400" spc="20" dirty="0" smtClean="0">
                <a:solidFill>
                  <a:srgbClr val="332B2B"/>
                </a:solidFill>
                <a:latin typeface="Cambria"/>
                <a:cs typeface="Cambria"/>
              </a:rPr>
              <a:t>of </a:t>
            </a:r>
            <a:r>
              <a:rPr lang="en-US" sz="1400" spc="25" dirty="0" smtClean="0">
                <a:solidFill>
                  <a:srgbClr val="332B2B"/>
                </a:solidFill>
                <a:latin typeface="Cambria"/>
                <a:cs typeface="Cambria"/>
              </a:rPr>
              <a:t>c</a:t>
            </a:r>
            <a:r>
              <a:rPr lang="en-US" sz="1400" spc="25" dirty="0" smtClean="0">
                <a:solidFill>
                  <a:srgbClr val="382F2F"/>
                </a:solidFill>
                <a:latin typeface="Cambria"/>
                <a:cs typeface="Cambria"/>
              </a:rPr>
              <a:t>r</a:t>
            </a:r>
            <a:r>
              <a:rPr lang="en-US" sz="1400" spc="25" dirty="0" smtClean="0">
                <a:solidFill>
                  <a:srgbClr val="332B2B"/>
                </a:solidFill>
                <a:latin typeface="Cambria"/>
                <a:cs typeface="Cambria"/>
              </a:rPr>
              <a:t>i</a:t>
            </a:r>
            <a:r>
              <a:rPr lang="en-US" sz="1400" spc="25" dirty="0" smtClean="0">
                <a:solidFill>
                  <a:srgbClr val="382F2F"/>
                </a:solidFill>
                <a:latin typeface="Cambria"/>
                <a:cs typeface="Cambria"/>
              </a:rPr>
              <a:t>t</a:t>
            </a:r>
            <a:r>
              <a:rPr lang="en-US" sz="1400" spc="25" dirty="0" smtClean="0">
                <a:solidFill>
                  <a:srgbClr val="332B2B"/>
                </a:solidFill>
                <a:latin typeface="Cambria"/>
                <a:cs typeface="Cambria"/>
              </a:rPr>
              <a:t>i</a:t>
            </a:r>
            <a:r>
              <a:rPr lang="en-US" sz="1400" spc="25" dirty="0" smtClean="0">
                <a:solidFill>
                  <a:srgbClr val="382F2F"/>
                </a:solidFill>
                <a:latin typeface="Cambria"/>
                <a:cs typeface="Cambria"/>
              </a:rPr>
              <a:t>cal </a:t>
            </a:r>
            <a:r>
              <a:rPr lang="en-US" sz="1400" spc="10" dirty="0" smtClean="0">
                <a:solidFill>
                  <a:srgbClr val="382F2F"/>
                </a:solidFill>
                <a:latin typeface="Cambria"/>
                <a:cs typeface="Cambria"/>
              </a:rPr>
              <a:t>sy</a:t>
            </a:r>
            <a:r>
              <a:rPr lang="en-US" sz="1400" spc="10" dirty="0" smtClean="0">
                <a:solidFill>
                  <a:srgbClr val="332B2B"/>
                </a:solidFill>
                <a:latin typeface="Cambria"/>
                <a:cs typeface="Cambria"/>
              </a:rPr>
              <a:t>stems.</a:t>
            </a:r>
          </a:p>
          <a:p>
            <a:pPr marL="12700" marR="5080">
              <a:lnSpc>
                <a:spcPct val="102800"/>
              </a:lnSpc>
              <a:spcBef>
                <a:spcPts val="60"/>
              </a:spcBef>
              <a:buFont typeface="Arial" pitchFamily="34" charset="0"/>
              <a:buChar char="•"/>
            </a:pPr>
            <a:r>
              <a:rPr lang="en-US" sz="1400" spc="40" dirty="0" smtClean="0">
                <a:solidFill>
                  <a:srgbClr val="382F2F"/>
                </a:solidFill>
                <a:latin typeface="Cambria"/>
                <a:cs typeface="Cambria"/>
              </a:rPr>
              <a:t>I</a:t>
            </a:r>
            <a:r>
              <a:rPr lang="en-US" sz="1400" spc="40" dirty="0" smtClean="0">
                <a:solidFill>
                  <a:srgbClr val="332B2B"/>
                </a:solidFill>
                <a:latin typeface="Cambria"/>
                <a:cs typeface="Cambria"/>
              </a:rPr>
              <a:t>t </a:t>
            </a:r>
            <a:r>
              <a:rPr lang="en-US" sz="1400" spc="25" dirty="0" smtClean="0">
                <a:solidFill>
                  <a:srgbClr val="382F2F"/>
                </a:solidFill>
                <a:latin typeface="Cambria"/>
                <a:cs typeface="Cambria"/>
              </a:rPr>
              <a:t>i</a:t>
            </a:r>
            <a:r>
              <a:rPr lang="en-US" sz="1400" spc="25" dirty="0" smtClean="0">
                <a:solidFill>
                  <a:srgbClr val="332B2B"/>
                </a:solidFill>
                <a:latin typeface="Cambria"/>
                <a:cs typeface="Cambria"/>
              </a:rPr>
              <a:t>s </a:t>
            </a:r>
            <a:r>
              <a:rPr lang="en-US" sz="1400" spc="15" dirty="0" smtClean="0">
                <a:solidFill>
                  <a:srgbClr val="382F2F"/>
                </a:solidFill>
                <a:latin typeface="Cambria"/>
                <a:cs typeface="Cambria"/>
              </a:rPr>
              <a:t>es</a:t>
            </a:r>
            <a:r>
              <a:rPr lang="en-US" sz="1400" spc="15" dirty="0" smtClean="0">
                <a:solidFill>
                  <a:srgbClr val="332B2B"/>
                </a:solidFill>
                <a:latin typeface="Cambria"/>
                <a:cs typeface="Cambria"/>
              </a:rPr>
              <a:t>sen</a:t>
            </a:r>
            <a:r>
              <a:rPr lang="en-US" sz="1400" spc="15" dirty="0" smtClean="0">
                <a:solidFill>
                  <a:srgbClr val="382F2F"/>
                </a:solidFill>
                <a:latin typeface="Cambria"/>
                <a:cs typeface="Cambria"/>
              </a:rPr>
              <a:t>tial </a:t>
            </a:r>
            <a:r>
              <a:rPr lang="en-US" sz="1400" spc="20" dirty="0" smtClean="0">
                <a:solidFill>
                  <a:srgbClr val="382F2F"/>
                </a:solidFill>
                <a:latin typeface="Cambria"/>
                <a:cs typeface="Cambria"/>
              </a:rPr>
              <a:t> t</a:t>
            </a:r>
            <a:r>
              <a:rPr lang="en-US" sz="1400" spc="20" dirty="0" smtClean="0">
                <a:solidFill>
                  <a:srgbClr val="332B2B"/>
                </a:solidFill>
                <a:latin typeface="Cambria"/>
                <a:cs typeface="Cambria"/>
              </a:rPr>
              <a:t>o </a:t>
            </a:r>
            <a:r>
              <a:rPr lang="en-US" sz="1400" spc="5" dirty="0" smtClean="0">
                <a:solidFill>
                  <a:srgbClr val="382F2F"/>
                </a:solidFill>
                <a:latin typeface="Cambria"/>
                <a:cs typeface="Cambria"/>
              </a:rPr>
              <a:t>ad</a:t>
            </a:r>
            <a:r>
              <a:rPr lang="en-US" sz="1400" spc="5" dirty="0" smtClean="0">
                <a:solidFill>
                  <a:srgbClr val="332B2B"/>
                </a:solidFill>
                <a:latin typeface="Cambria"/>
                <a:cs typeface="Cambria"/>
              </a:rPr>
              <a:t>dress </a:t>
            </a:r>
            <a:r>
              <a:rPr lang="en-US" sz="1400" spc="15" dirty="0" smtClean="0">
                <a:solidFill>
                  <a:srgbClr val="332B2B"/>
                </a:solidFill>
                <a:latin typeface="Cambria"/>
                <a:cs typeface="Cambria"/>
              </a:rPr>
              <a:t>th</a:t>
            </a:r>
            <a:r>
              <a:rPr lang="en-US" sz="1400" spc="15" dirty="0" smtClean="0">
                <a:solidFill>
                  <a:srgbClr val="382F2F"/>
                </a:solidFill>
                <a:latin typeface="Cambria"/>
                <a:cs typeface="Cambria"/>
              </a:rPr>
              <a:t>es</a:t>
            </a:r>
            <a:r>
              <a:rPr lang="en-US" sz="1400" spc="15" dirty="0" smtClean="0">
                <a:solidFill>
                  <a:srgbClr val="332B2B"/>
                </a:solidFill>
                <a:latin typeface="Cambria"/>
                <a:cs typeface="Cambria"/>
              </a:rPr>
              <a:t>e </a:t>
            </a:r>
            <a:r>
              <a:rPr lang="en-US" sz="1400" spc="20" dirty="0" smtClean="0">
                <a:solidFill>
                  <a:srgbClr val="382F2F"/>
                </a:solidFill>
                <a:latin typeface="Cambria"/>
                <a:cs typeface="Cambria"/>
              </a:rPr>
              <a:t>ch</a:t>
            </a:r>
            <a:r>
              <a:rPr lang="en-US" sz="1400" spc="20" dirty="0" smtClean="0">
                <a:solidFill>
                  <a:srgbClr val="332B2B"/>
                </a:solidFill>
                <a:latin typeface="Cambria"/>
                <a:cs typeface="Cambria"/>
              </a:rPr>
              <a:t>alleng</a:t>
            </a:r>
            <a:r>
              <a:rPr lang="en-US" sz="1400" spc="20" dirty="0" smtClean="0">
                <a:solidFill>
                  <a:srgbClr val="382F2F"/>
                </a:solidFill>
                <a:latin typeface="Cambria"/>
                <a:cs typeface="Cambria"/>
              </a:rPr>
              <a:t>e</a:t>
            </a:r>
            <a:r>
              <a:rPr lang="en-US" sz="1400" spc="20" dirty="0" smtClean="0">
                <a:solidFill>
                  <a:srgbClr val="332B2B"/>
                </a:solidFill>
                <a:latin typeface="Cambria"/>
                <a:cs typeface="Cambria"/>
              </a:rPr>
              <a:t>s t</a:t>
            </a:r>
            <a:r>
              <a:rPr lang="en-US" sz="1400" spc="20" dirty="0" smtClean="0">
                <a:solidFill>
                  <a:srgbClr val="382F2F"/>
                </a:solidFill>
                <a:latin typeface="Cambria"/>
                <a:cs typeface="Cambria"/>
              </a:rPr>
              <a:t>o </a:t>
            </a:r>
            <a:r>
              <a:rPr lang="en-US" sz="1400" spc="10" dirty="0" smtClean="0">
                <a:solidFill>
                  <a:srgbClr val="382F2F"/>
                </a:solidFill>
                <a:latin typeface="Cambria"/>
                <a:cs typeface="Cambria"/>
              </a:rPr>
              <a:t>e</a:t>
            </a:r>
            <a:r>
              <a:rPr lang="en-US" sz="1400" spc="10" dirty="0" smtClean="0">
                <a:solidFill>
                  <a:srgbClr val="332B2B"/>
                </a:solidFill>
                <a:latin typeface="Cambria"/>
                <a:cs typeface="Cambria"/>
              </a:rPr>
              <a:t>nsu</a:t>
            </a:r>
            <a:r>
              <a:rPr lang="en-US" sz="1400" spc="10" dirty="0" smtClean="0">
                <a:solidFill>
                  <a:srgbClr val="382F2F"/>
                </a:solidFill>
                <a:latin typeface="Cambria"/>
                <a:cs typeface="Cambria"/>
              </a:rPr>
              <a:t>re </a:t>
            </a:r>
            <a:r>
              <a:rPr lang="en-US" sz="1400" spc="20" dirty="0" smtClean="0">
                <a:solidFill>
                  <a:srgbClr val="332B2B"/>
                </a:solidFill>
                <a:latin typeface="Cambria"/>
                <a:cs typeface="Cambria"/>
              </a:rPr>
              <a:t>the </a:t>
            </a:r>
            <a:r>
              <a:rPr lang="en-US" sz="1400" spc="25" dirty="0" smtClean="0">
                <a:solidFill>
                  <a:srgbClr val="332B2B"/>
                </a:solidFill>
                <a:latin typeface="Cambria"/>
                <a:cs typeface="Cambria"/>
              </a:rPr>
              <a:t> </a:t>
            </a:r>
            <a:r>
              <a:rPr lang="en-US" sz="1400" spc="15" dirty="0" smtClean="0">
                <a:solidFill>
                  <a:srgbClr val="332B2B"/>
                </a:solidFill>
                <a:latin typeface="Cambria"/>
                <a:cs typeface="Cambria"/>
              </a:rPr>
              <a:t>s</a:t>
            </a:r>
            <a:r>
              <a:rPr lang="en-US" sz="1400" spc="15" dirty="0" smtClean="0">
                <a:solidFill>
                  <a:srgbClr val="382F2F"/>
                </a:solidFill>
                <a:latin typeface="Cambria"/>
                <a:cs typeface="Cambria"/>
              </a:rPr>
              <a:t>a</a:t>
            </a:r>
            <a:r>
              <a:rPr lang="en-US" sz="1400" spc="15" dirty="0" smtClean="0">
                <a:solidFill>
                  <a:srgbClr val="332B2B"/>
                </a:solidFill>
                <a:latin typeface="Cambria"/>
                <a:cs typeface="Cambria"/>
              </a:rPr>
              <a:t>fe</a:t>
            </a:r>
            <a:r>
              <a:rPr lang="en-US" sz="1400" spc="10" dirty="0" smtClean="0">
                <a:solidFill>
                  <a:srgbClr val="332B2B"/>
                </a:solidFill>
                <a:latin typeface="Cambria"/>
                <a:cs typeface="Cambria"/>
              </a:rPr>
              <a:t> </a:t>
            </a:r>
            <a:r>
              <a:rPr lang="en-US" sz="1400" spc="5" dirty="0" smtClean="0">
                <a:solidFill>
                  <a:srgbClr val="382F2F"/>
                </a:solidFill>
                <a:latin typeface="Cambria"/>
                <a:cs typeface="Cambria"/>
              </a:rPr>
              <a:t>a</a:t>
            </a:r>
            <a:r>
              <a:rPr lang="en-US" sz="1400" spc="5" dirty="0" smtClean="0">
                <a:solidFill>
                  <a:srgbClr val="332B2B"/>
                </a:solidFill>
                <a:latin typeface="Cambria"/>
                <a:cs typeface="Cambria"/>
              </a:rPr>
              <a:t>nd</a:t>
            </a:r>
            <a:r>
              <a:rPr lang="en-US" sz="1400" spc="10" dirty="0" smtClean="0">
                <a:solidFill>
                  <a:srgbClr val="332B2B"/>
                </a:solidFill>
                <a:latin typeface="Cambria"/>
                <a:cs typeface="Cambria"/>
              </a:rPr>
              <a:t> sec</a:t>
            </a:r>
            <a:r>
              <a:rPr lang="en-US" sz="1400" spc="10" dirty="0" smtClean="0">
                <a:solidFill>
                  <a:srgbClr val="382F2F"/>
                </a:solidFill>
                <a:latin typeface="Cambria"/>
                <a:cs typeface="Cambria"/>
              </a:rPr>
              <a:t>u</a:t>
            </a:r>
            <a:r>
              <a:rPr lang="en-US" sz="1400" spc="10" dirty="0" smtClean="0">
                <a:solidFill>
                  <a:srgbClr val="332B2B"/>
                </a:solidFill>
                <a:latin typeface="Cambria"/>
                <a:cs typeface="Cambria"/>
              </a:rPr>
              <a:t>r</a:t>
            </a:r>
            <a:r>
              <a:rPr lang="en-US" sz="1400" spc="10" dirty="0" smtClean="0">
                <a:solidFill>
                  <a:srgbClr val="382F2F"/>
                </a:solidFill>
                <a:latin typeface="Cambria"/>
                <a:cs typeface="Cambria"/>
              </a:rPr>
              <a:t>e </a:t>
            </a:r>
            <a:r>
              <a:rPr lang="en-US" sz="1400" spc="-5" dirty="0" smtClean="0">
                <a:solidFill>
                  <a:srgbClr val="382F2F"/>
                </a:solidFill>
                <a:latin typeface="Cambria"/>
                <a:cs typeface="Cambria"/>
              </a:rPr>
              <a:t>d</a:t>
            </a:r>
            <a:r>
              <a:rPr lang="en-US" sz="1400" spc="-5" dirty="0" smtClean="0">
                <a:solidFill>
                  <a:srgbClr val="332B2B"/>
                </a:solidFill>
                <a:latin typeface="Cambria"/>
                <a:cs typeface="Cambria"/>
              </a:rPr>
              <a:t>eploy</a:t>
            </a:r>
            <a:r>
              <a:rPr lang="en-US" sz="1400" spc="-5" dirty="0" smtClean="0">
                <a:solidFill>
                  <a:srgbClr val="382F2F"/>
                </a:solidFill>
                <a:latin typeface="Cambria"/>
                <a:cs typeface="Cambria"/>
              </a:rPr>
              <a:t>ment</a:t>
            </a:r>
            <a:r>
              <a:rPr lang="en-US" sz="1400" spc="10" dirty="0" smtClean="0">
                <a:solidFill>
                  <a:srgbClr val="382F2F"/>
                </a:solidFill>
                <a:latin typeface="Cambria"/>
                <a:cs typeface="Cambria"/>
              </a:rPr>
              <a:t> </a:t>
            </a:r>
            <a:r>
              <a:rPr lang="en-US" sz="1400" spc="20" dirty="0" smtClean="0">
                <a:solidFill>
                  <a:srgbClr val="382F2F"/>
                </a:solidFill>
                <a:latin typeface="Cambria"/>
                <a:cs typeface="Cambria"/>
              </a:rPr>
              <a:t>o</a:t>
            </a:r>
            <a:r>
              <a:rPr lang="en-US" sz="1400" spc="20" dirty="0" smtClean="0">
                <a:solidFill>
                  <a:srgbClr val="332B2B"/>
                </a:solidFill>
                <a:latin typeface="Cambria"/>
                <a:cs typeface="Cambria"/>
              </a:rPr>
              <a:t>f</a:t>
            </a:r>
            <a:r>
              <a:rPr lang="en-US" sz="1400" spc="10" dirty="0" smtClean="0">
                <a:solidFill>
                  <a:srgbClr val="332B2B"/>
                </a:solidFill>
                <a:latin typeface="Cambria"/>
                <a:cs typeface="Cambria"/>
              </a:rPr>
              <a:t> </a:t>
            </a:r>
            <a:r>
              <a:rPr lang="en-US" sz="1400" spc="-15" dirty="0" err="1" smtClean="0">
                <a:solidFill>
                  <a:srgbClr val="332B2B"/>
                </a:solidFill>
                <a:latin typeface="Cambria"/>
                <a:cs typeface="Cambria"/>
              </a:rPr>
              <a:t>I</a:t>
            </a:r>
            <a:r>
              <a:rPr lang="en-US" sz="1400" spc="-15" dirty="0" err="1" smtClean="0">
                <a:solidFill>
                  <a:srgbClr val="382F2F"/>
                </a:solidFill>
                <a:latin typeface="Cambria"/>
                <a:cs typeface="Cambria"/>
              </a:rPr>
              <a:t>o</a:t>
            </a:r>
            <a:r>
              <a:rPr lang="en-US" sz="1400" spc="-15" dirty="0" err="1" smtClean="0">
                <a:solidFill>
                  <a:srgbClr val="332B2B"/>
                </a:solidFill>
                <a:latin typeface="Cambria"/>
                <a:cs typeface="Cambria"/>
              </a:rPr>
              <a:t>T</a:t>
            </a:r>
            <a:r>
              <a:rPr lang="en-US" sz="1400" spc="10" dirty="0" smtClean="0">
                <a:solidFill>
                  <a:srgbClr val="332B2B"/>
                </a:solidFill>
                <a:latin typeface="Cambria"/>
                <a:cs typeface="Cambria"/>
              </a:rPr>
              <a:t> </a:t>
            </a:r>
            <a:r>
              <a:rPr lang="en-US" sz="1400" dirty="0" smtClean="0">
                <a:solidFill>
                  <a:srgbClr val="332B2B"/>
                </a:solidFill>
                <a:latin typeface="Cambria"/>
                <a:cs typeface="Cambria"/>
              </a:rPr>
              <a:t>devices</a:t>
            </a:r>
            <a:r>
              <a:rPr lang="en-US" sz="1400" dirty="0" smtClean="0">
                <a:solidFill>
                  <a:srgbClr val="382F2F"/>
                </a:solidFill>
                <a:latin typeface="Cambria"/>
                <a:cs typeface="Cambria"/>
              </a:rPr>
              <a:t>.</a:t>
            </a:r>
            <a:endParaRPr lang="en-US" sz="1400" dirty="0">
              <a:latin typeface="Cambria"/>
              <a:cs typeface="Cambria"/>
            </a:endParaRPr>
          </a:p>
        </p:txBody>
      </p:sp>
      <p:sp>
        <p:nvSpPr>
          <p:cNvPr id="4" name="object 4"/>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26"/>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20"/>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5" name="object 5"/>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pic>
        <p:nvPicPr>
          <p:cNvPr id="12" name="object 4"/>
          <p:cNvPicPr/>
          <p:nvPr/>
        </p:nvPicPr>
        <p:blipFill>
          <a:blip r:embed="rId2" cstate="print"/>
          <a:stretch>
            <a:fillRect/>
          </a:stretch>
        </p:blipFill>
        <p:spPr>
          <a:xfrm>
            <a:off x="4318000" y="1117600"/>
            <a:ext cx="2057400" cy="1910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2800" y="584200"/>
            <a:ext cx="6146800" cy="1387944"/>
          </a:xfrm>
          <a:prstGeom prst="rect">
            <a:avLst/>
          </a:prstGeom>
        </p:spPr>
        <p:txBody>
          <a:bodyPr vert="horz" wrap="square" lIns="0" tIns="15240" rIns="0" bIns="0" rtlCol="0">
            <a:spAutoFit/>
          </a:bodyPr>
          <a:lstStyle/>
          <a:p>
            <a:pPr marL="12700" marR="5080">
              <a:lnSpc>
                <a:spcPct val="91400"/>
              </a:lnSpc>
              <a:spcBef>
                <a:spcPts val="265"/>
              </a:spcBef>
            </a:pPr>
            <a:r>
              <a:rPr lang="en-US" sz="1400" spc="15" dirty="0" smtClean="0">
                <a:solidFill>
                  <a:srgbClr val="382F2F"/>
                </a:solidFill>
              </a:rPr>
              <a:t>Ont</a:t>
            </a:r>
            <a:r>
              <a:rPr lang="en-US" sz="1400" spc="15" dirty="0" smtClean="0"/>
              <a:t>o</a:t>
            </a:r>
            <a:r>
              <a:rPr lang="en-US" sz="1400" spc="15" dirty="0" smtClean="0">
                <a:solidFill>
                  <a:srgbClr val="382F2F"/>
                </a:solidFill>
              </a:rPr>
              <a:t>l</a:t>
            </a:r>
            <a:r>
              <a:rPr lang="en-US" sz="1400" spc="15" dirty="0" smtClean="0"/>
              <a:t>o</a:t>
            </a:r>
            <a:r>
              <a:rPr lang="en-US" sz="1400" spc="15" dirty="0" smtClean="0">
                <a:solidFill>
                  <a:srgbClr val="382F2F"/>
                </a:solidFill>
              </a:rPr>
              <a:t>gy</a:t>
            </a:r>
            <a:r>
              <a:rPr lang="en-US" sz="1400" spc="5" dirty="0" smtClean="0">
                <a:solidFill>
                  <a:srgbClr val="382F2F"/>
                </a:solidFill>
              </a:rPr>
              <a:t> </a:t>
            </a:r>
            <a:r>
              <a:rPr lang="en-US" sz="1400" spc="-20" dirty="0" smtClean="0"/>
              <a:t>pl</a:t>
            </a:r>
            <a:r>
              <a:rPr lang="en-US" sz="1400" spc="-20" dirty="0" smtClean="0">
                <a:solidFill>
                  <a:srgbClr val="382F2F"/>
                </a:solidFill>
              </a:rPr>
              <a:t>ays</a:t>
            </a:r>
            <a:r>
              <a:rPr lang="en-US" sz="1400" spc="5" dirty="0" smtClean="0">
                <a:solidFill>
                  <a:srgbClr val="382F2F"/>
                </a:solidFill>
              </a:rPr>
              <a:t> </a:t>
            </a:r>
            <a:r>
              <a:rPr lang="en-US" sz="1400" dirty="0" smtClean="0"/>
              <a:t>a</a:t>
            </a:r>
            <a:r>
              <a:rPr lang="en-US" sz="1400" spc="10" dirty="0" smtClean="0"/>
              <a:t> </a:t>
            </a:r>
            <a:r>
              <a:rPr lang="en-US" sz="1400" spc="10" dirty="0" smtClean="0">
                <a:solidFill>
                  <a:srgbClr val="382F2F"/>
                </a:solidFill>
              </a:rPr>
              <a:t>cr</a:t>
            </a:r>
            <a:r>
              <a:rPr lang="en-US" sz="1400" spc="10" dirty="0" smtClean="0"/>
              <a:t>u</a:t>
            </a:r>
            <a:r>
              <a:rPr lang="en-US" sz="1400" spc="10" dirty="0" smtClean="0">
                <a:solidFill>
                  <a:srgbClr val="382F2F"/>
                </a:solidFill>
              </a:rPr>
              <a:t>ci</a:t>
            </a:r>
            <a:r>
              <a:rPr lang="en-US" sz="1400" spc="10" dirty="0" smtClean="0"/>
              <a:t>a</a:t>
            </a:r>
            <a:r>
              <a:rPr lang="en-US" sz="1400" spc="10" dirty="0" smtClean="0">
                <a:solidFill>
                  <a:srgbClr val="382F2F"/>
                </a:solidFill>
              </a:rPr>
              <a:t>l</a:t>
            </a:r>
            <a:r>
              <a:rPr lang="en-US" sz="1400" spc="5" dirty="0" smtClean="0">
                <a:solidFill>
                  <a:srgbClr val="382F2F"/>
                </a:solidFill>
              </a:rPr>
              <a:t> </a:t>
            </a:r>
            <a:r>
              <a:rPr lang="en-US" sz="1400" spc="-10" dirty="0" smtClean="0">
                <a:solidFill>
                  <a:srgbClr val="382F2F"/>
                </a:solidFill>
              </a:rPr>
              <a:t>r</a:t>
            </a:r>
            <a:r>
              <a:rPr lang="en-US" sz="1400" spc="-10" dirty="0" smtClean="0"/>
              <a:t>o</a:t>
            </a:r>
            <a:r>
              <a:rPr lang="en-US" sz="1400" spc="-10" dirty="0" smtClean="0">
                <a:solidFill>
                  <a:srgbClr val="382F2F"/>
                </a:solidFill>
              </a:rPr>
              <a:t>l</a:t>
            </a:r>
            <a:r>
              <a:rPr lang="en-US" sz="1400" spc="-10" dirty="0" smtClean="0"/>
              <a:t>e</a:t>
            </a:r>
            <a:r>
              <a:rPr lang="en-US" sz="1400" spc="10" dirty="0" smtClean="0"/>
              <a:t> in</a:t>
            </a:r>
            <a:r>
              <a:rPr lang="en-US" sz="1400" spc="5" dirty="0" smtClean="0"/>
              <a:t> </a:t>
            </a:r>
            <a:r>
              <a:rPr lang="en-US" sz="1400" spc="10" dirty="0" smtClean="0">
                <a:solidFill>
                  <a:srgbClr val="382F2F"/>
                </a:solidFill>
              </a:rPr>
              <a:t>e</a:t>
            </a:r>
            <a:r>
              <a:rPr lang="en-US" sz="1400" spc="10" dirty="0" smtClean="0"/>
              <a:t>nh</a:t>
            </a:r>
            <a:r>
              <a:rPr lang="en-US" sz="1400" spc="10" dirty="0" smtClean="0">
                <a:solidFill>
                  <a:srgbClr val="382F2F"/>
                </a:solidFill>
              </a:rPr>
              <a:t>a</a:t>
            </a:r>
            <a:r>
              <a:rPr lang="en-US" sz="1400" spc="10" dirty="0" smtClean="0"/>
              <a:t>n</a:t>
            </a:r>
            <a:r>
              <a:rPr lang="en-US" sz="1400" spc="10" dirty="0" smtClean="0">
                <a:solidFill>
                  <a:srgbClr val="382F2F"/>
                </a:solidFill>
              </a:rPr>
              <a:t>cing </a:t>
            </a:r>
            <a:r>
              <a:rPr lang="en-US" sz="1400" spc="-25" dirty="0" err="1" smtClean="0"/>
              <a:t>IoT</a:t>
            </a:r>
            <a:r>
              <a:rPr lang="en-US" sz="1400" spc="5" dirty="0" smtClean="0"/>
              <a:t> </a:t>
            </a:r>
            <a:r>
              <a:rPr lang="en-US" sz="1400" spc="-5" dirty="0" smtClean="0"/>
              <a:t>s</a:t>
            </a:r>
            <a:r>
              <a:rPr lang="en-US" sz="1400" spc="-5" dirty="0" smtClean="0">
                <a:solidFill>
                  <a:srgbClr val="382F2F"/>
                </a:solidFill>
              </a:rPr>
              <a:t>e</a:t>
            </a:r>
            <a:r>
              <a:rPr lang="en-US" sz="1400" spc="-5" dirty="0" smtClean="0"/>
              <a:t>cu</a:t>
            </a:r>
            <a:r>
              <a:rPr lang="en-US" sz="1400" spc="-5" dirty="0" smtClean="0">
                <a:solidFill>
                  <a:srgbClr val="382F2F"/>
                </a:solidFill>
              </a:rPr>
              <a:t>r</a:t>
            </a:r>
            <a:r>
              <a:rPr lang="en-US" sz="1400" spc="-5" dirty="0" smtClean="0"/>
              <a:t>i</a:t>
            </a:r>
            <a:r>
              <a:rPr lang="en-US" sz="1400" spc="-5" dirty="0" smtClean="0">
                <a:solidFill>
                  <a:srgbClr val="382F2F"/>
                </a:solidFill>
              </a:rPr>
              <a:t>t</a:t>
            </a:r>
            <a:r>
              <a:rPr lang="en-US" sz="1400" spc="-5" dirty="0" smtClean="0"/>
              <a:t>y</a:t>
            </a:r>
            <a:r>
              <a:rPr lang="en-US" sz="1400" spc="-5" dirty="0" smtClean="0">
                <a:solidFill>
                  <a:srgbClr val="382F2F"/>
                </a:solidFill>
              </a:rPr>
              <a:t>.</a:t>
            </a:r>
            <a:r>
              <a:rPr lang="en-US" sz="1400" spc="10" dirty="0" smtClean="0">
                <a:solidFill>
                  <a:srgbClr val="382F2F"/>
                </a:solidFill>
              </a:rPr>
              <a:t> </a:t>
            </a:r>
            <a:r>
              <a:rPr lang="en-US" sz="1400" spc="-30" dirty="0" smtClean="0">
                <a:solidFill>
                  <a:srgbClr val="382F2F"/>
                </a:solidFill>
              </a:rPr>
              <a:t>By</a:t>
            </a:r>
            <a:r>
              <a:rPr lang="en-US" sz="1400" spc="5" dirty="0" smtClean="0">
                <a:solidFill>
                  <a:srgbClr val="382F2F"/>
                </a:solidFill>
              </a:rPr>
              <a:t> </a:t>
            </a:r>
            <a:r>
              <a:rPr lang="en-US" sz="1400" spc="20" dirty="0" smtClean="0"/>
              <a:t>u</a:t>
            </a:r>
            <a:r>
              <a:rPr lang="en-US" sz="1400" spc="20" dirty="0" smtClean="0">
                <a:solidFill>
                  <a:srgbClr val="382F2F"/>
                </a:solidFill>
              </a:rPr>
              <a:t>tilizing </a:t>
            </a:r>
            <a:r>
              <a:rPr lang="en-US" sz="1400" spc="25" dirty="0" smtClean="0">
                <a:solidFill>
                  <a:srgbClr val="382F2F"/>
                </a:solidFill>
              </a:rPr>
              <a:t> </a:t>
            </a:r>
            <a:r>
              <a:rPr lang="en-US" sz="1400" spc="15" dirty="0" smtClean="0"/>
              <a:t>Ontology</a:t>
            </a:r>
            <a:r>
              <a:rPr lang="en-US" sz="1400" spc="15" dirty="0" smtClean="0">
                <a:solidFill>
                  <a:srgbClr val="382F2F"/>
                </a:solidFill>
              </a:rPr>
              <a:t>,</a:t>
            </a:r>
            <a:r>
              <a:rPr lang="en-US" sz="1400" spc="5" dirty="0" smtClean="0">
                <a:solidFill>
                  <a:srgbClr val="382F2F"/>
                </a:solidFill>
              </a:rPr>
              <a:t> </a:t>
            </a:r>
            <a:r>
              <a:rPr lang="en-US" sz="1400" spc="-70" dirty="0" smtClean="0">
                <a:solidFill>
                  <a:srgbClr val="382F2F"/>
                </a:solidFill>
              </a:rPr>
              <a:t>w</a:t>
            </a:r>
            <a:r>
              <a:rPr lang="en-US" sz="1400" spc="-70" dirty="0" smtClean="0"/>
              <a:t>e</a:t>
            </a:r>
            <a:r>
              <a:rPr lang="en-US" sz="1400" spc="10" dirty="0" smtClean="0"/>
              <a:t> </a:t>
            </a:r>
            <a:r>
              <a:rPr lang="en-US" sz="1400" spc="10" dirty="0" smtClean="0">
                <a:solidFill>
                  <a:srgbClr val="382F2F"/>
                </a:solidFill>
              </a:rPr>
              <a:t>can</a:t>
            </a:r>
            <a:r>
              <a:rPr lang="en-US" sz="1400" spc="5" dirty="0" smtClean="0">
                <a:solidFill>
                  <a:srgbClr val="382F2F"/>
                </a:solidFill>
              </a:rPr>
              <a:t> </a:t>
            </a:r>
            <a:r>
              <a:rPr lang="en-US" sz="1400" spc="5" dirty="0" smtClean="0"/>
              <a:t>estab</a:t>
            </a:r>
            <a:r>
              <a:rPr lang="en-US" sz="1400" spc="5" dirty="0" smtClean="0">
                <a:solidFill>
                  <a:srgbClr val="382F2F"/>
                </a:solidFill>
              </a:rPr>
              <a:t>l</a:t>
            </a:r>
            <a:r>
              <a:rPr lang="en-US" sz="1400" spc="5" dirty="0" smtClean="0"/>
              <a:t>i</a:t>
            </a:r>
            <a:r>
              <a:rPr lang="en-US" sz="1400" spc="5" dirty="0" smtClean="0">
                <a:solidFill>
                  <a:srgbClr val="382F2F"/>
                </a:solidFill>
              </a:rPr>
              <a:t>sh</a:t>
            </a:r>
            <a:r>
              <a:rPr lang="en-US" sz="1400" spc="10" dirty="0" smtClean="0">
                <a:solidFill>
                  <a:srgbClr val="382F2F"/>
                </a:solidFill>
              </a:rPr>
              <a:t> </a:t>
            </a:r>
            <a:r>
              <a:rPr lang="en-US" sz="1400" dirty="0" smtClean="0"/>
              <a:t>a</a:t>
            </a:r>
            <a:r>
              <a:rPr lang="en-US" sz="1400" spc="5" dirty="0" smtClean="0"/>
              <a:t> </a:t>
            </a:r>
            <a:r>
              <a:rPr lang="en-US" sz="1400" dirty="0" smtClean="0"/>
              <a:t>s</a:t>
            </a:r>
            <a:r>
              <a:rPr lang="en-US" sz="1400" dirty="0" smtClean="0">
                <a:solidFill>
                  <a:srgbClr val="382F2F"/>
                </a:solidFill>
              </a:rPr>
              <a:t>ecure</a:t>
            </a:r>
            <a:r>
              <a:rPr lang="en-US" sz="1400" spc="10" dirty="0" smtClean="0">
                <a:solidFill>
                  <a:srgbClr val="382F2F"/>
                </a:solidFill>
              </a:rPr>
              <a:t> </a:t>
            </a:r>
            <a:r>
              <a:rPr lang="en-US" sz="1400" spc="-10" dirty="0" smtClean="0"/>
              <a:t>an</a:t>
            </a:r>
            <a:r>
              <a:rPr lang="en-US" sz="1400" spc="-10" dirty="0" smtClean="0">
                <a:solidFill>
                  <a:srgbClr val="382F2F"/>
                </a:solidFill>
              </a:rPr>
              <a:t>d</a:t>
            </a:r>
            <a:r>
              <a:rPr lang="en-US" sz="1400" spc="5" dirty="0" smtClean="0">
                <a:solidFill>
                  <a:srgbClr val="382F2F"/>
                </a:solidFill>
              </a:rPr>
              <a:t> t</a:t>
            </a:r>
            <a:r>
              <a:rPr lang="en-US" sz="1400" spc="5" dirty="0" smtClean="0"/>
              <a:t>rust</a:t>
            </a:r>
            <a:r>
              <a:rPr lang="en-US" sz="1400" spc="5" dirty="0" smtClean="0">
                <a:solidFill>
                  <a:srgbClr val="382F2F"/>
                </a:solidFill>
              </a:rPr>
              <a:t>ed</a:t>
            </a:r>
            <a:r>
              <a:rPr lang="en-US" sz="1400" spc="10" dirty="0" smtClean="0">
                <a:solidFill>
                  <a:srgbClr val="382F2F"/>
                </a:solidFill>
              </a:rPr>
              <a:t> </a:t>
            </a:r>
            <a:r>
              <a:rPr lang="en-US" sz="1400" spc="-10" dirty="0" smtClean="0"/>
              <a:t>e</a:t>
            </a:r>
            <a:r>
              <a:rPr lang="en-US" sz="1400" spc="-10" dirty="0" smtClean="0">
                <a:solidFill>
                  <a:srgbClr val="382F2F"/>
                </a:solidFill>
              </a:rPr>
              <a:t>nvironme</a:t>
            </a:r>
            <a:r>
              <a:rPr lang="en-US" sz="1400" spc="-10" dirty="0" smtClean="0"/>
              <a:t>n</a:t>
            </a:r>
            <a:r>
              <a:rPr lang="en-US" sz="1400" spc="-10" dirty="0" smtClean="0">
                <a:solidFill>
                  <a:srgbClr val="382F2F"/>
                </a:solidFill>
              </a:rPr>
              <a:t>t</a:t>
            </a:r>
            <a:r>
              <a:rPr lang="en-US" sz="1400" spc="5" dirty="0" smtClean="0">
                <a:solidFill>
                  <a:srgbClr val="382F2F"/>
                </a:solidFill>
              </a:rPr>
              <a:t> </a:t>
            </a:r>
            <a:r>
              <a:rPr lang="en-US" sz="1400" spc="5" dirty="0" smtClean="0"/>
              <a:t>f</a:t>
            </a:r>
            <a:r>
              <a:rPr lang="en-US" sz="1400" spc="5" dirty="0" smtClean="0">
                <a:solidFill>
                  <a:srgbClr val="382F2F"/>
                </a:solidFill>
              </a:rPr>
              <a:t>or</a:t>
            </a:r>
            <a:r>
              <a:rPr lang="en-US" sz="1400" spc="10" dirty="0" smtClean="0">
                <a:solidFill>
                  <a:srgbClr val="382F2F"/>
                </a:solidFill>
              </a:rPr>
              <a:t> </a:t>
            </a:r>
            <a:r>
              <a:rPr lang="en-US" sz="1400" spc="-25" dirty="0" err="1" smtClean="0">
                <a:solidFill>
                  <a:srgbClr val="382F2F"/>
                </a:solidFill>
              </a:rPr>
              <a:t>IoT</a:t>
            </a:r>
            <a:r>
              <a:rPr lang="en-US" sz="1400" spc="-25" dirty="0" smtClean="0">
                <a:solidFill>
                  <a:srgbClr val="382F2F"/>
                </a:solidFill>
              </a:rPr>
              <a:t> </a:t>
            </a:r>
            <a:r>
              <a:rPr lang="en-US" sz="1400" spc="-20" dirty="0" smtClean="0">
                <a:solidFill>
                  <a:srgbClr val="382F2F"/>
                </a:solidFill>
              </a:rPr>
              <a:t> </a:t>
            </a:r>
            <a:r>
              <a:rPr lang="en-US" sz="1400" spc="-10" dirty="0" smtClean="0"/>
              <a:t>devic</a:t>
            </a:r>
            <a:r>
              <a:rPr lang="en-US" sz="1400" spc="-10" dirty="0" smtClean="0">
                <a:solidFill>
                  <a:srgbClr val="382F2F"/>
                </a:solidFill>
              </a:rPr>
              <a:t>es</a:t>
            </a:r>
            <a:r>
              <a:rPr lang="en-US" sz="1400" spc="-10" dirty="0" smtClean="0"/>
              <a:t>.</a:t>
            </a:r>
            <a:r>
              <a:rPr lang="en-US" sz="1400" spc="5" dirty="0" smtClean="0"/>
              <a:t> </a:t>
            </a:r>
            <a:r>
              <a:rPr lang="en-US" sz="1400" spc="15" dirty="0" smtClean="0"/>
              <a:t>Ontology</a:t>
            </a:r>
            <a:r>
              <a:rPr lang="en-US" sz="1400" spc="10" dirty="0" smtClean="0"/>
              <a:t> </a:t>
            </a:r>
            <a:r>
              <a:rPr lang="en-US" sz="1400" spc="-10" dirty="0" smtClean="0">
                <a:solidFill>
                  <a:srgbClr val="382F2F"/>
                </a:solidFill>
              </a:rPr>
              <a:t>e</a:t>
            </a:r>
            <a:r>
              <a:rPr lang="en-US" sz="1400" spc="-10" dirty="0" smtClean="0"/>
              <a:t>n</a:t>
            </a:r>
            <a:r>
              <a:rPr lang="en-US" sz="1400" spc="-10" dirty="0" smtClean="0">
                <a:solidFill>
                  <a:srgbClr val="382F2F"/>
                </a:solidFill>
              </a:rPr>
              <a:t>a</a:t>
            </a:r>
            <a:r>
              <a:rPr lang="en-US" sz="1400" spc="-10" dirty="0" smtClean="0"/>
              <a:t>b</a:t>
            </a:r>
            <a:r>
              <a:rPr lang="en-US" sz="1400" spc="-10" dirty="0" smtClean="0">
                <a:solidFill>
                  <a:srgbClr val="382F2F"/>
                </a:solidFill>
              </a:rPr>
              <a:t>les</a:t>
            </a:r>
            <a:r>
              <a:rPr lang="en-US" sz="1400" spc="10" dirty="0" smtClean="0">
                <a:solidFill>
                  <a:srgbClr val="382F2F"/>
                </a:solidFill>
              </a:rPr>
              <a:t> </a:t>
            </a:r>
            <a:r>
              <a:rPr lang="en-US" sz="1400" spc="10" dirty="0" smtClean="0"/>
              <a:t>t</a:t>
            </a:r>
            <a:r>
              <a:rPr lang="en-US" sz="1400" spc="10" dirty="0" smtClean="0">
                <a:solidFill>
                  <a:srgbClr val="382F2F"/>
                </a:solidFill>
              </a:rPr>
              <a:t>h</a:t>
            </a:r>
            <a:r>
              <a:rPr lang="en-US" sz="1400" spc="10" dirty="0" smtClean="0"/>
              <a:t>e </a:t>
            </a:r>
            <a:r>
              <a:rPr lang="en-US" sz="1400" spc="10" dirty="0" smtClean="0">
                <a:solidFill>
                  <a:srgbClr val="382F2F"/>
                </a:solidFill>
              </a:rPr>
              <a:t>a</a:t>
            </a:r>
            <a:r>
              <a:rPr lang="en-US" sz="1400" spc="10" dirty="0" smtClean="0"/>
              <a:t>uth</a:t>
            </a:r>
            <a:r>
              <a:rPr lang="en-US" sz="1400" spc="10" dirty="0" smtClean="0">
                <a:solidFill>
                  <a:srgbClr val="382F2F"/>
                </a:solidFill>
              </a:rPr>
              <a:t>en</a:t>
            </a:r>
            <a:r>
              <a:rPr lang="en-US" sz="1400" spc="10" dirty="0" smtClean="0"/>
              <a:t>t</a:t>
            </a:r>
            <a:r>
              <a:rPr lang="en-US" sz="1400" spc="10" dirty="0" smtClean="0">
                <a:solidFill>
                  <a:srgbClr val="382F2F"/>
                </a:solidFill>
              </a:rPr>
              <a:t>ic</a:t>
            </a:r>
            <a:r>
              <a:rPr lang="en-US" sz="1400" spc="10" dirty="0" smtClean="0"/>
              <a:t>a</a:t>
            </a:r>
            <a:r>
              <a:rPr lang="en-US" sz="1400" spc="10" dirty="0" smtClean="0">
                <a:solidFill>
                  <a:srgbClr val="382F2F"/>
                </a:solidFill>
              </a:rPr>
              <a:t>t</a:t>
            </a:r>
            <a:r>
              <a:rPr lang="en-US" sz="1400" spc="10" dirty="0" smtClean="0"/>
              <a:t>i</a:t>
            </a:r>
            <a:r>
              <a:rPr lang="en-US" sz="1400" spc="10" dirty="0" smtClean="0">
                <a:solidFill>
                  <a:srgbClr val="382F2F"/>
                </a:solidFill>
              </a:rPr>
              <a:t>on </a:t>
            </a:r>
            <a:r>
              <a:rPr lang="en-US" sz="1400" spc="-10" dirty="0" smtClean="0"/>
              <a:t>and</a:t>
            </a:r>
            <a:r>
              <a:rPr lang="en-US" sz="1400" spc="5" dirty="0" smtClean="0"/>
              <a:t> a</a:t>
            </a:r>
            <a:r>
              <a:rPr lang="en-US" sz="1400" spc="5" dirty="0" smtClean="0">
                <a:solidFill>
                  <a:srgbClr val="382F2F"/>
                </a:solidFill>
              </a:rPr>
              <a:t>u</a:t>
            </a:r>
            <a:r>
              <a:rPr lang="en-US" sz="1400" spc="5" dirty="0" smtClean="0"/>
              <a:t>t</a:t>
            </a:r>
            <a:r>
              <a:rPr lang="en-US" sz="1400" spc="5" dirty="0" smtClean="0">
                <a:solidFill>
                  <a:srgbClr val="382F2F"/>
                </a:solidFill>
              </a:rPr>
              <a:t>h</a:t>
            </a:r>
            <a:r>
              <a:rPr lang="en-US" sz="1400" spc="5" dirty="0" smtClean="0"/>
              <a:t>orizat</a:t>
            </a:r>
            <a:r>
              <a:rPr lang="en-US" sz="1400" spc="5" dirty="0" smtClean="0">
                <a:solidFill>
                  <a:srgbClr val="382F2F"/>
                </a:solidFill>
              </a:rPr>
              <a:t>ion</a:t>
            </a:r>
            <a:r>
              <a:rPr lang="en-US" sz="1400" spc="10" dirty="0" smtClean="0">
                <a:solidFill>
                  <a:srgbClr val="382F2F"/>
                </a:solidFill>
              </a:rPr>
              <a:t> </a:t>
            </a:r>
            <a:r>
              <a:rPr lang="en-US" sz="1400" spc="10" dirty="0" smtClean="0"/>
              <a:t>of </a:t>
            </a:r>
            <a:r>
              <a:rPr lang="en-US" sz="1400" spc="-10" dirty="0" smtClean="0">
                <a:solidFill>
                  <a:srgbClr val="382F2F"/>
                </a:solidFill>
              </a:rPr>
              <a:t>d</a:t>
            </a:r>
            <a:r>
              <a:rPr lang="en-US" sz="1400" spc="-10" dirty="0" smtClean="0"/>
              <a:t>ev</a:t>
            </a:r>
            <a:r>
              <a:rPr lang="en-US" sz="1400" spc="-10" dirty="0" smtClean="0">
                <a:solidFill>
                  <a:srgbClr val="382F2F"/>
                </a:solidFill>
              </a:rPr>
              <a:t>i</a:t>
            </a:r>
            <a:r>
              <a:rPr lang="en-US" sz="1400" spc="-10" dirty="0" smtClean="0"/>
              <a:t>ces</a:t>
            </a:r>
            <a:r>
              <a:rPr lang="en-US" sz="1400" spc="-10" dirty="0" smtClean="0">
                <a:solidFill>
                  <a:srgbClr val="382F2F"/>
                </a:solidFill>
              </a:rPr>
              <a:t>, </a:t>
            </a:r>
            <a:r>
              <a:rPr lang="en-US" sz="1400" spc="-5" dirty="0" smtClean="0">
                <a:solidFill>
                  <a:srgbClr val="382F2F"/>
                </a:solidFill>
              </a:rPr>
              <a:t> </a:t>
            </a:r>
            <a:r>
              <a:rPr lang="en-US" sz="1400" spc="15" dirty="0" smtClean="0"/>
              <a:t>ensur</a:t>
            </a:r>
            <a:r>
              <a:rPr lang="en-US" sz="1400" spc="15" dirty="0" smtClean="0">
                <a:solidFill>
                  <a:srgbClr val="382F2F"/>
                </a:solidFill>
              </a:rPr>
              <a:t>i</a:t>
            </a:r>
            <a:r>
              <a:rPr lang="en-US" sz="1400" spc="15" dirty="0" smtClean="0"/>
              <a:t>ng </a:t>
            </a:r>
            <a:r>
              <a:rPr lang="en-US" sz="1400" spc="20" dirty="0" smtClean="0">
                <a:solidFill>
                  <a:srgbClr val="382F2F"/>
                </a:solidFill>
              </a:rPr>
              <a:t>th</a:t>
            </a:r>
            <a:r>
              <a:rPr lang="en-US" sz="1400" spc="20" dirty="0" smtClean="0"/>
              <a:t>a</a:t>
            </a:r>
            <a:r>
              <a:rPr lang="en-US" sz="1400" spc="20" dirty="0" smtClean="0">
                <a:solidFill>
                  <a:srgbClr val="382F2F"/>
                </a:solidFill>
              </a:rPr>
              <a:t>t </a:t>
            </a:r>
            <a:r>
              <a:rPr lang="en-US" sz="1400" spc="-20" dirty="0" smtClean="0"/>
              <a:t>on</a:t>
            </a:r>
            <a:r>
              <a:rPr lang="en-US" sz="1400" spc="-20" dirty="0" smtClean="0">
                <a:solidFill>
                  <a:srgbClr val="382F2F"/>
                </a:solidFill>
              </a:rPr>
              <a:t>ly </a:t>
            </a:r>
            <a:r>
              <a:rPr lang="en-US" sz="1400" dirty="0" smtClean="0">
                <a:solidFill>
                  <a:srgbClr val="382F2F"/>
                </a:solidFill>
              </a:rPr>
              <a:t>a</a:t>
            </a:r>
            <a:r>
              <a:rPr lang="en-US" sz="1400" dirty="0" smtClean="0"/>
              <a:t>uth</a:t>
            </a:r>
            <a:r>
              <a:rPr lang="en-US" sz="1400" dirty="0" smtClean="0">
                <a:solidFill>
                  <a:srgbClr val="382F2F"/>
                </a:solidFill>
              </a:rPr>
              <a:t>or</a:t>
            </a:r>
            <a:r>
              <a:rPr lang="en-US" sz="1400" dirty="0" smtClean="0"/>
              <a:t>ized </a:t>
            </a:r>
            <a:r>
              <a:rPr lang="en-US" sz="1400" spc="-15" dirty="0" smtClean="0"/>
              <a:t>devi</a:t>
            </a:r>
            <a:r>
              <a:rPr lang="en-US" sz="1400" spc="-15" dirty="0" smtClean="0">
                <a:solidFill>
                  <a:srgbClr val="382F2F"/>
                </a:solidFill>
              </a:rPr>
              <a:t>ces </a:t>
            </a:r>
            <a:r>
              <a:rPr lang="en-US" sz="1400" spc="10" dirty="0" smtClean="0">
                <a:solidFill>
                  <a:srgbClr val="382F2F"/>
                </a:solidFill>
              </a:rPr>
              <a:t>can acce</a:t>
            </a:r>
            <a:r>
              <a:rPr lang="en-US" sz="1400" spc="10" dirty="0" smtClean="0"/>
              <a:t>ss the </a:t>
            </a:r>
            <a:r>
              <a:rPr lang="en-US" sz="1400" spc="-10" dirty="0" smtClean="0"/>
              <a:t>n</a:t>
            </a:r>
            <a:r>
              <a:rPr lang="en-US" sz="1400" spc="-10" dirty="0" smtClean="0">
                <a:solidFill>
                  <a:srgbClr val="382F2F"/>
                </a:solidFill>
              </a:rPr>
              <a:t>etw</a:t>
            </a:r>
            <a:r>
              <a:rPr lang="en-US" sz="1400" spc="-10" dirty="0" smtClean="0"/>
              <a:t>o</a:t>
            </a:r>
            <a:r>
              <a:rPr lang="en-US" sz="1400" spc="-10" dirty="0" smtClean="0">
                <a:solidFill>
                  <a:srgbClr val="382F2F"/>
                </a:solidFill>
              </a:rPr>
              <a:t>r</a:t>
            </a:r>
            <a:r>
              <a:rPr lang="en-US" sz="1400" spc="-10" dirty="0" smtClean="0"/>
              <a:t>k. </a:t>
            </a:r>
            <a:r>
              <a:rPr lang="en-US" sz="1400" spc="30" dirty="0" smtClean="0">
                <a:solidFill>
                  <a:srgbClr val="382F2F"/>
                </a:solidFill>
              </a:rPr>
              <a:t>I</a:t>
            </a:r>
            <a:r>
              <a:rPr lang="en-US" sz="1400" spc="30" dirty="0" smtClean="0"/>
              <a:t>t </a:t>
            </a:r>
            <a:r>
              <a:rPr lang="en-US" sz="1400" dirty="0" smtClean="0"/>
              <a:t>a</a:t>
            </a:r>
            <a:r>
              <a:rPr lang="en-US" sz="1400" dirty="0" smtClean="0">
                <a:solidFill>
                  <a:srgbClr val="382F2F"/>
                </a:solidFill>
              </a:rPr>
              <a:t>lso </a:t>
            </a:r>
            <a:r>
              <a:rPr lang="en-US" sz="1400" spc="5" dirty="0" smtClean="0">
                <a:solidFill>
                  <a:srgbClr val="382F2F"/>
                </a:solidFill>
              </a:rPr>
              <a:t> </a:t>
            </a:r>
            <a:r>
              <a:rPr lang="en-US" sz="1400" spc="15" dirty="0" smtClean="0"/>
              <a:t>f</a:t>
            </a:r>
            <a:r>
              <a:rPr lang="en-US" sz="1400" spc="15" dirty="0" smtClean="0">
                <a:solidFill>
                  <a:srgbClr val="382F2F"/>
                </a:solidFill>
              </a:rPr>
              <a:t>ac</a:t>
            </a:r>
            <a:r>
              <a:rPr lang="en-US" sz="1400" spc="15" dirty="0" smtClean="0"/>
              <a:t>il</a:t>
            </a:r>
            <a:r>
              <a:rPr lang="en-US" sz="1400" spc="15" dirty="0" smtClean="0">
                <a:solidFill>
                  <a:srgbClr val="382F2F"/>
                </a:solidFill>
              </a:rPr>
              <a:t>itate</a:t>
            </a:r>
            <a:r>
              <a:rPr lang="en-US" sz="1400" spc="15" dirty="0" smtClean="0"/>
              <a:t>s</a:t>
            </a:r>
            <a:r>
              <a:rPr lang="en-US" sz="1400" spc="5" dirty="0" smtClean="0"/>
              <a:t> </a:t>
            </a:r>
            <a:r>
              <a:rPr lang="en-US" sz="1400" dirty="0" smtClean="0">
                <a:solidFill>
                  <a:srgbClr val="382F2F"/>
                </a:solidFill>
              </a:rPr>
              <a:t>se</a:t>
            </a:r>
            <a:r>
              <a:rPr lang="en-US" sz="1400" dirty="0" smtClean="0"/>
              <a:t>cu</a:t>
            </a:r>
            <a:r>
              <a:rPr lang="en-US" sz="1400" dirty="0" smtClean="0">
                <a:solidFill>
                  <a:srgbClr val="382F2F"/>
                </a:solidFill>
              </a:rPr>
              <a:t>re</a:t>
            </a:r>
            <a:r>
              <a:rPr lang="en-US" sz="1400" spc="10" dirty="0" smtClean="0">
                <a:solidFill>
                  <a:srgbClr val="382F2F"/>
                </a:solidFill>
              </a:rPr>
              <a:t> </a:t>
            </a:r>
            <a:r>
              <a:rPr lang="en-US" sz="1400" dirty="0" smtClean="0"/>
              <a:t>da</a:t>
            </a:r>
            <a:r>
              <a:rPr lang="en-US" sz="1400" dirty="0" smtClean="0">
                <a:solidFill>
                  <a:srgbClr val="382F2F"/>
                </a:solidFill>
              </a:rPr>
              <a:t>t</a:t>
            </a:r>
            <a:r>
              <a:rPr lang="en-US" sz="1400" dirty="0" smtClean="0"/>
              <a:t>a</a:t>
            </a:r>
            <a:r>
              <a:rPr lang="en-US" sz="1400" spc="5" dirty="0" smtClean="0"/>
              <a:t> </a:t>
            </a:r>
            <a:r>
              <a:rPr lang="en-US" sz="1400" spc="10" dirty="0" smtClean="0">
                <a:solidFill>
                  <a:srgbClr val="382F2F"/>
                </a:solidFill>
              </a:rPr>
              <a:t>t</a:t>
            </a:r>
            <a:r>
              <a:rPr lang="en-US" sz="1400" spc="10" dirty="0" smtClean="0"/>
              <a:t>ran</a:t>
            </a:r>
            <a:r>
              <a:rPr lang="en-US" sz="1400" spc="10" dirty="0" smtClean="0">
                <a:solidFill>
                  <a:srgbClr val="382F2F"/>
                </a:solidFill>
              </a:rPr>
              <a:t>s</a:t>
            </a:r>
            <a:r>
              <a:rPr lang="en-US" sz="1400" spc="10" dirty="0" smtClean="0"/>
              <a:t>f</a:t>
            </a:r>
            <a:r>
              <a:rPr lang="en-US" sz="1400" spc="10" dirty="0" smtClean="0">
                <a:solidFill>
                  <a:srgbClr val="382F2F"/>
                </a:solidFill>
              </a:rPr>
              <a:t>e</a:t>
            </a:r>
            <a:r>
              <a:rPr lang="en-US" sz="1400" spc="10" dirty="0" smtClean="0"/>
              <a:t>r </a:t>
            </a:r>
            <a:r>
              <a:rPr lang="en-US" sz="1400" spc="-10" dirty="0" smtClean="0">
                <a:solidFill>
                  <a:srgbClr val="382F2F"/>
                </a:solidFill>
              </a:rPr>
              <a:t>a</a:t>
            </a:r>
            <a:r>
              <a:rPr lang="en-US" sz="1400" spc="-10" dirty="0" smtClean="0"/>
              <a:t>n</a:t>
            </a:r>
            <a:r>
              <a:rPr lang="en-US" sz="1400" spc="-10" dirty="0" smtClean="0">
                <a:solidFill>
                  <a:srgbClr val="382F2F"/>
                </a:solidFill>
              </a:rPr>
              <a:t>d</a:t>
            </a:r>
            <a:r>
              <a:rPr lang="en-US" sz="1400" spc="10" dirty="0" smtClean="0">
                <a:solidFill>
                  <a:srgbClr val="382F2F"/>
                </a:solidFill>
              </a:rPr>
              <a:t> </a:t>
            </a:r>
            <a:r>
              <a:rPr lang="en-US" sz="1400" spc="5" dirty="0" smtClean="0"/>
              <a:t>c</a:t>
            </a:r>
            <a:r>
              <a:rPr lang="en-US" sz="1400" spc="5" dirty="0" smtClean="0">
                <a:solidFill>
                  <a:srgbClr val="382F2F"/>
                </a:solidFill>
              </a:rPr>
              <a:t>o</a:t>
            </a:r>
            <a:r>
              <a:rPr lang="en-US" sz="1400" spc="5" dirty="0" smtClean="0"/>
              <a:t>m</a:t>
            </a:r>
            <a:r>
              <a:rPr lang="en-US" sz="1400" spc="5" dirty="0" smtClean="0">
                <a:solidFill>
                  <a:srgbClr val="382F2F"/>
                </a:solidFill>
              </a:rPr>
              <a:t>m</a:t>
            </a:r>
            <a:r>
              <a:rPr lang="en-US" sz="1400" spc="5" dirty="0" smtClean="0"/>
              <a:t>unica</a:t>
            </a:r>
            <a:r>
              <a:rPr lang="en-US" sz="1400" spc="5" dirty="0" smtClean="0">
                <a:solidFill>
                  <a:srgbClr val="382F2F"/>
                </a:solidFill>
              </a:rPr>
              <a:t>tio</a:t>
            </a:r>
            <a:r>
              <a:rPr lang="en-US" sz="1400" spc="5" dirty="0" smtClean="0"/>
              <a:t>n</a:t>
            </a:r>
            <a:r>
              <a:rPr lang="en-US" sz="1400" spc="5" dirty="0" smtClean="0">
                <a:solidFill>
                  <a:srgbClr val="382F2F"/>
                </a:solidFill>
              </a:rPr>
              <a:t>, </a:t>
            </a:r>
            <a:r>
              <a:rPr lang="en-US" sz="1400" spc="10" dirty="0" smtClean="0"/>
              <a:t>p</a:t>
            </a:r>
            <a:r>
              <a:rPr lang="en-US" sz="1400" spc="10" dirty="0" smtClean="0">
                <a:solidFill>
                  <a:srgbClr val="382F2F"/>
                </a:solidFill>
              </a:rPr>
              <a:t>r</a:t>
            </a:r>
            <a:r>
              <a:rPr lang="en-US" sz="1400" spc="10" dirty="0" smtClean="0"/>
              <a:t>o</a:t>
            </a:r>
            <a:r>
              <a:rPr lang="en-US" sz="1400" spc="10" dirty="0" smtClean="0">
                <a:solidFill>
                  <a:srgbClr val="382F2F"/>
                </a:solidFill>
              </a:rPr>
              <a:t>tect</a:t>
            </a:r>
            <a:r>
              <a:rPr lang="en-US" sz="1400" spc="10" dirty="0" smtClean="0"/>
              <a:t>ing </a:t>
            </a:r>
            <a:r>
              <a:rPr lang="en-US" sz="1400" spc="-5" dirty="0" smtClean="0">
                <a:solidFill>
                  <a:srgbClr val="382F2F"/>
                </a:solidFill>
              </a:rPr>
              <a:t>s</a:t>
            </a:r>
            <a:r>
              <a:rPr lang="en-US" sz="1400" spc="-5" dirty="0" smtClean="0"/>
              <a:t>ensi</a:t>
            </a:r>
            <a:r>
              <a:rPr lang="en-US" sz="1400" spc="-5" dirty="0" smtClean="0">
                <a:solidFill>
                  <a:srgbClr val="382F2F"/>
                </a:solidFill>
              </a:rPr>
              <a:t>t</a:t>
            </a:r>
            <a:r>
              <a:rPr lang="en-US" sz="1400" spc="-5" dirty="0" smtClean="0"/>
              <a:t>iv</a:t>
            </a:r>
            <a:r>
              <a:rPr lang="en-US" sz="1400" spc="-5" dirty="0" smtClean="0">
                <a:solidFill>
                  <a:srgbClr val="382F2F"/>
                </a:solidFill>
              </a:rPr>
              <a:t>e </a:t>
            </a:r>
            <a:r>
              <a:rPr lang="en-US" sz="1400" dirty="0" smtClean="0">
                <a:solidFill>
                  <a:srgbClr val="382F2F"/>
                </a:solidFill>
              </a:rPr>
              <a:t> </a:t>
            </a:r>
            <a:r>
              <a:rPr lang="en-US" sz="1400" spc="5" dirty="0" smtClean="0"/>
              <a:t>in</a:t>
            </a:r>
            <a:r>
              <a:rPr lang="en-US" sz="1400" spc="5" dirty="0" smtClean="0">
                <a:solidFill>
                  <a:srgbClr val="382F2F"/>
                </a:solidFill>
              </a:rPr>
              <a:t>formati</a:t>
            </a:r>
            <a:r>
              <a:rPr lang="en-US" sz="1400" spc="5" dirty="0" smtClean="0"/>
              <a:t>o</a:t>
            </a:r>
            <a:r>
              <a:rPr lang="en-US" sz="1400" spc="5" dirty="0" smtClean="0">
                <a:solidFill>
                  <a:srgbClr val="382F2F"/>
                </a:solidFill>
              </a:rPr>
              <a:t>n </a:t>
            </a:r>
            <a:r>
              <a:rPr lang="en-US" sz="1400" dirty="0" smtClean="0"/>
              <a:t>from</a:t>
            </a:r>
            <a:r>
              <a:rPr lang="en-US" sz="1400" spc="10" dirty="0" smtClean="0"/>
              <a:t> </a:t>
            </a:r>
            <a:r>
              <a:rPr lang="en-US" sz="1400" dirty="0" smtClean="0"/>
              <a:t>u</a:t>
            </a:r>
            <a:r>
              <a:rPr lang="en-US" sz="1400" dirty="0" smtClean="0">
                <a:solidFill>
                  <a:srgbClr val="382F2F"/>
                </a:solidFill>
              </a:rPr>
              <a:t>n</a:t>
            </a:r>
            <a:r>
              <a:rPr lang="en-US" sz="1400" dirty="0" smtClean="0"/>
              <a:t>aut</a:t>
            </a:r>
            <a:r>
              <a:rPr lang="en-US" sz="1400" dirty="0" smtClean="0">
                <a:solidFill>
                  <a:srgbClr val="382F2F"/>
                </a:solidFill>
              </a:rPr>
              <a:t>hor</a:t>
            </a:r>
            <a:r>
              <a:rPr lang="en-US" sz="1400" dirty="0" smtClean="0"/>
              <a:t>i</a:t>
            </a:r>
            <a:r>
              <a:rPr lang="en-US" sz="1400" dirty="0" smtClean="0">
                <a:solidFill>
                  <a:srgbClr val="382F2F"/>
                </a:solidFill>
              </a:rPr>
              <a:t>zed</a:t>
            </a:r>
            <a:r>
              <a:rPr lang="en-US" sz="1400" spc="10" dirty="0" smtClean="0">
                <a:solidFill>
                  <a:srgbClr val="382F2F"/>
                </a:solidFill>
              </a:rPr>
              <a:t> </a:t>
            </a:r>
            <a:r>
              <a:rPr lang="en-US" sz="1400" spc="10" dirty="0" smtClean="0"/>
              <a:t>ac</a:t>
            </a:r>
            <a:r>
              <a:rPr lang="en-US" sz="1400" spc="10" dirty="0" smtClean="0">
                <a:solidFill>
                  <a:srgbClr val="382F2F"/>
                </a:solidFill>
              </a:rPr>
              <a:t>c</a:t>
            </a:r>
            <a:r>
              <a:rPr lang="en-US" sz="1400" spc="10" dirty="0" smtClean="0"/>
              <a:t>e</a:t>
            </a:r>
            <a:r>
              <a:rPr lang="en-US" sz="1400" spc="10" dirty="0" smtClean="0">
                <a:solidFill>
                  <a:srgbClr val="382F2F"/>
                </a:solidFill>
              </a:rPr>
              <a:t>ss. </a:t>
            </a:r>
            <a:r>
              <a:rPr lang="en-US" sz="1400" dirty="0" smtClean="0"/>
              <a:t>W</a:t>
            </a:r>
            <a:r>
              <a:rPr lang="en-US" sz="1400" dirty="0" smtClean="0">
                <a:solidFill>
                  <a:srgbClr val="382F2F"/>
                </a:solidFill>
              </a:rPr>
              <a:t>i</a:t>
            </a:r>
            <a:r>
              <a:rPr lang="en-US" sz="1400" dirty="0" smtClean="0"/>
              <a:t>th</a:t>
            </a:r>
            <a:r>
              <a:rPr lang="en-US" sz="1400" spc="10" dirty="0" smtClean="0"/>
              <a:t> </a:t>
            </a:r>
            <a:r>
              <a:rPr lang="en-US" sz="1400" spc="10" dirty="0" smtClean="0">
                <a:solidFill>
                  <a:srgbClr val="382F2F"/>
                </a:solidFill>
              </a:rPr>
              <a:t>th</a:t>
            </a:r>
            <a:r>
              <a:rPr lang="en-US" sz="1400" spc="10" dirty="0" smtClean="0"/>
              <a:t>e </a:t>
            </a:r>
            <a:r>
              <a:rPr lang="en-US" sz="1400" spc="-40" dirty="0" smtClean="0"/>
              <a:t>p</a:t>
            </a:r>
            <a:r>
              <a:rPr lang="en-US" sz="1400" spc="-40" dirty="0" smtClean="0">
                <a:solidFill>
                  <a:srgbClr val="382F2F"/>
                </a:solidFill>
              </a:rPr>
              <a:t>ower</a:t>
            </a:r>
            <a:r>
              <a:rPr lang="en-US" sz="1400" spc="5" dirty="0" smtClean="0">
                <a:solidFill>
                  <a:srgbClr val="382F2F"/>
                </a:solidFill>
              </a:rPr>
              <a:t> </a:t>
            </a:r>
            <a:r>
              <a:rPr lang="en-US" sz="1400" spc="10" dirty="0" smtClean="0">
                <a:solidFill>
                  <a:srgbClr val="382F2F"/>
                </a:solidFill>
              </a:rPr>
              <a:t>of </a:t>
            </a:r>
            <a:r>
              <a:rPr lang="en-US" sz="1400" spc="15" dirty="0" smtClean="0"/>
              <a:t>Ontology,</a:t>
            </a:r>
            <a:r>
              <a:rPr lang="en-US" sz="1400" spc="10" dirty="0" smtClean="0"/>
              <a:t> </a:t>
            </a:r>
            <a:r>
              <a:rPr lang="en-US" sz="1400" spc="-70" dirty="0" smtClean="0"/>
              <a:t>w</a:t>
            </a:r>
            <a:r>
              <a:rPr lang="en-US" sz="1400" spc="-70" dirty="0" smtClean="0">
                <a:solidFill>
                  <a:srgbClr val="382F2F"/>
                </a:solidFill>
              </a:rPr>
              <a:t>e</a:t>
            </a:r>
            <a:r>
              <a:rPr lang="en-US" sz="1400" spc="10" dirty="0" smtClean="0">
                <a:solidFill>
                  <a:srgbClr val="382F2F"/>
                </a:solidFill>
              </a:rPr>
              <a:t> </a:t>
            </a:r>
            <a:r>
              <a:rPr lang="en-US" sz="1400" spc="10" dirty="0" smtClean="0"/>
              <a:t>c</a:t>
            </a:r>
            <a:r>
              <a:rPr lang="en-US" sz="1400" spc="10" dirty="0" smtClean="0">
                <a:solidFill>
                  <a:srgbClr val="382F2F"/>
                </a:solidFill>
              </a:rPr>
              <a:t>a</a:t>
            </a:r>
            <a:r>
              <a:rPr lang="en-US" sz="1400" spc="10" dirty="0" smtClean="0"/>
              <a:t>n </a:t>
            </a:r>
            <a:r>
              <a:rPr lang="en-US" sz="1400" spc="-350" dirty="0" smtClean="0"/>
              <a:t> </a:t>
            </a:r>
            <a:r>
              <a:rPr lang="en-US" sz="1400" spc="5" dirty="0" smtClean="0">
                <a:solidFill>
                  <a:srgbClr val="382F2F"/>
                </a:solidFill>
              </a:rPr>
              <a:t>s</a:t>
            </a:r>
            <a:r>
              <a:rPr lang="en-US" sz="1400" spc="5" dirty="0" smtClean="0"/>
              <a:t>a</a:t>
            </a:r>
            <a:r>
              <a:rPr lang="en-US" sz="1400" spc="5" dirty="0" smtClean="0">
                <a:solidFill>
                  <a:srgbClr val="382F2F"/>
                </a:solidFill>
              </a:rPr>
              <a:t>f</a:t>
            </a:r>
            <a:r>
              <a:rPr lang="en-US" sz="1400" spc="5" dirty="0" smtClean="0"/>
              <a:t>egu</a:t>
            </a:r>
            <a:r>
              <a:rPr lang="en-US" sz="1400" spc="5" dirty="0" smtClean="0">
                <a:solidFill>
                  <a:srgbClr val="382F2F"/>
                </a:solidFill>
              </a:rPr>
              <a:t>ard </a:t>
            </a:r>
            <a:r>
              <a:rPr lang="en-US" sz="1400" spc="-25" dirty="0" err="1" smtClean="0">
                <a:solidFill>
                  <a:srgbClr val="382F2F"/>
                </a:solidFill>
              </a:rPr>
              <a:t>I</a:t>
            </a:r>
            <a:r>
              <a:rPr lang="en-US" sz="1400" spc="-25" dirty="0" err="1" smtClean="0"/>
              <a:t>o</a:t>
            </a:r>
            <a:r>
              <a:rPr lang="en-US" sz="1400" spc="-25" dirty="0" err="1" smtClean="0">
                <a:solidFill>
                  <a:srgbClr val="382F2F"/>
                </a:solidFill>
              </a:rPr>
              <a:t>T</a:t>
            </a:r>
            <a:r>
              <a:rPr lang="en-US" sz="1400" spc="5" dirty="0" smtClean="0">
                <a:solidFill>
                  <a:srgbClr val="382F2F"/>
                </a:solidFill>
              </a:rPr>
              <a:t> </a:t>
            </a:r>
            <a:r>
              <a:rPr lang="en-US" sz="1400" spc="-15" dirty="0" smtClean="0">
                <a:solidFill>
                  <a:srgbClr val="382F2F"/>
                </a:solidFill>
              </a:rPr>
              <a:t>de</a:t>
            </a:r>
            <a:r>
              <a:rPr lang="en-US" sz="1400" spc="-15" dirty="0" smtClean="0"/>
              <a:t>v</a:t>
            </a:r>
            <a:r>
              <a:rPr lang="en-US" sz="1400" spc="-15" dirty="0" smtClean="0">
                <a:solidFill>
                  <a:srgbClr val="382F2F"/>
                </a:solidFill>
              </a:rPr>
              <a:t>ice</a:t>
            </a:r>
            <a:r>
              <a:rPr lang="en-US" sz="1400" spc="-15" dirty="0" smtClean="0"/>
              <a:t>s</a:t>
            </a:r>
            <a:r>
              <a:rPr lang="en-US" sz="1400" spc="5" dirty="0" smtClean="0"/>
              <a:t> </a:t>
            </a:r>
            <a:r>
              <a:rPr lang="en-US" sz="1400" spc="-10" dirty="0" smtClean="0">
                <a:solidFill>
                  <a:srgbClr val="382F2F"/>
                </a:solidFill>
              </a:rPr>
              <a:t>an</a:t>
            </a:r>
            <a:r>
              <a:rPr lang="en-US" sz="1400" spc="-10" dirty="0" smtClean="0"/>
              <a:t>d</a:t>
            </a:r>
            <a:r>
              <a:rPr lang="en-US" sz="1400" spc="5" dirty="0" smtClean="0"/>
              <a:t> </a:t>
            </a:r>
            <a:r>
              <a:rPr lang="en-US" sz="1400" spc="15" dirty="0" smtClean="0">
                <a:solidFill>
                  <a:srgbClr val="382F2F"/>
                </a:solidFill>
              </a:rPr>
              <a:t>m</a:t>
            </a:r>
            <a:r>
              <a:rPr lang="en-US" sz="1400" spc="15" dirty="0" smtClean="0"/>
              <a:t>itigate</a:t>
            </a:r>
            <a:r>
              <a:rPr lang="en-US" sz="1400" spc="5" dirty="0" smtClean="0"/>
              <a:t> </a:t>
            </a:r>
            <a:r>
              <a:rPr lang="en-US" sz="1400" dirty="0" smtClean="0">
                <a:solidFill>
                  <a:srgbClr val="382F2F"/>
                </a:solidFill>
              </a:rPr>
              <a:t>s</a:t>
            </a:r>
            <a:r>
              <a:rPr lang="en-US" sz="1400" dirty="0" smtClean="0"/>
              <a:t>e</a:t>
            </a:r>
            <a:r>
              <a:rPr lang="en-US" sz="1400" dirty="0" smtClean="0">
                <a:solidFill>
                  <a:srgbClr val="382F2F"/>
                </a:solidFill>
              </a:rPr>
              <a:t>c</a:t>
            </a:r>
            <a:r>
              <a:rPr lang="en-US" sz="1400" dirty="0" smtClean="0"/>
              <a:t>urity</a:t>
            </a:r>
            <a:r>
              <a:rPr lang="en-US" sz="1400" spc="5" dirty="0" smtClean="0"/>
              <a:t> </a:t>
            </a:r>
            <a:r>
              <a:rPr lang="en-US" sz="1400" spc="10" dirty="0" smtClean="0">
                <a:solidFill>
                  <a:srgbClr val="382F2F"/>
                </a:solidFill>
              </a:rPr>
              <a:t>r</a:t>
            </a:r>
            <a:r>
              <a:rPr lang="en-US" sz="1400" spc="10" dirty="0" smtClean="0"/>
              <a:t>is</a:t>
            </a:r>
            <a:r>
              <a:rPr lang="en-US" sz="1400" spc="10" dirty="0" smtClean="0">
                <a:solidFill>
                  <a:srgbClr val="382F2F"/>
                </a:solidFill>
              </a:rPr>
              <a:t>ks</a:t>
            </a:r>
            <a:r>
              <a:rPr lang="en-US" sz="1400" spc="10" dirty="0" smtClean="0"/>
              <a:t>.</a:t>
            </a:r>
            <a:endParaRPr lang="en-US" sz="1400" dirty="0"/>
          </a:p>
        </p:txBody>
      </p:sp>
      <p:sp>
        <p:nvSpPr>
          <p:cNvPr id="4" name="object 4"/>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26"/>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20"/>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5" name="object 5"/>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pic>
        <p:nvPicPr>
          <p:cNvPr id="10" name="object 3"/>
          <p:cNvPicPr/>
          <p:nvPr/>
        </p:nvPicPr>
        <p:blipFill>
          <a:blip r:embed="rId2" cstate="print"/>
          <a:stretch>
            <a:fillRect/>
          </a:stretch>
        </p:blipFill>
        <p:spPr>
          <a:xfrm flipH="1">
            <a:off x="0" y="2108200"/>
            <a:ext cx="6959600" cy="160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8800" y="279400"/>
            <a:ext cx="3276600" cy="3096617"/>
          </a:xfrm>
          <a:prstGeom prst="rect">
            <a:avLst/>
          </a:prstGeom>
        </p:spPr>
        <p:txBody>
          <a:bodyPr vert="horz" wrap="square" lIns="0" tIns="15240" rIns="0" bIns="0" rtlCol="0">
            <a:spAutoFit/>
          </a:bodyPr>
          <a:lstStyle/>
          <a:p>
            <a:pPr marL="12700" marR="5080">
              <a:lnSpc>
                <a:spcPct val="91400"/>
              </a:lnSpc>
              <a:spcBef>
                <a:spcPts val="265"/>
              </a:spcBef>
            </a:pPr>
            <a:r>
              <a:rPr lang="en-US" sz="2400" spc="-20" dirty="0" smtClean="0">
                <a:solidFill>
                  <a:srgbClr val="382F2F"/>
                </a:solidFill>
              </a:rPr>
              <a:t>Re</a:t>
            </a:r>
            <a:r>
              <a:rPr lang="en-US" sz="2400" spc="-20" dirty="0" smtClean="0"/>
              <a:t>a</a:t>
            </a:r>
            <a:r>
              <a:rPr lang="en-US" sz="2400" spc="-20" dirty="0" smtClean="0">
                <a:solidFill>
                  <a:srgbClr val="382F2F"/>
                </a:solidFill>
              </a:rPr>
              <a:t>l</a:t>
            </a:r>
            <a:r>
              <a:rPr lang="en-US" sz="2400" spc="-20" dirty="0" smtClean="0"/>
              <a:t>-W</a:t>
            </a:r>
            <a:r>
              <a:rPr lang="en-US" sz="2400" spc="-20" dirty="0" smtClean="0">
                <a:solidFill>
                  <a:srgbClr val="382F2F"/>
                </a:solidFill>
              </a:rPr>
              <a:t>o</a:t>
            </a:r>
            <a:r>
              <a:rPr lang="en-US" sz="2400" spc="-20" dirty="0" smtClean="0"/>
              <a:t>r</a:t>
            </a:r>
            <a:r>
              <a:rPr lang="en-US" sz="2400" spc="-20" dirty="0" smtClean="0">
                <a:solidFill>
                  <a:srgbClr val="382F2F"/>
                </a:solidFill>
              </a:rPr>
              <a:t>ld</a:t>
            </a:r>
            <a:r>
              <a:rPr lang="en-US" sz="2400" spc="-35" dirty="0" smtClean="0">
                <a:solidFill>
                  <a:srgbClr val="382F2F"/>
                </a:solidFill>
              </a:rPr>
              <a:t> </a:t>
            </a:r>
            <a:r>
              <a:rPr lang="en-US" sz="2400" spc="10" dirty="0" smtClean="0">
                <a:solidFill>
                  <a:srgbClr val="382F2F"/>
                </a:solidFill>
              </a:rPr>
              <a:t>Ap</a:t>
            </a:r>
            <a:r>
              <a:rPr lang="en-US" sz="2400" spc="10" dirty="0" smtClean="0"/>
              <a:t>pl</a:t>
            </a:r>
            <a:r>
              <a:rPr lang="en-US" sz="2400" spc="10" dirty="0" smtClean="0">
                <a:solidFill>
                  <a:srgbClr val="382F2F"/>
                </a:solidFill>
              </a:rPr>
              <a:t>i</a:t>
            </a:r>
            <a:r>
              <a:rPr lang="en-US" sz="2400" spc="10" dirty="0" smtClean="0"/>
              <a:t>cations</a:t>
            </a:r>
            <a:r>
              <a:rPr lang="en-US" sz="1400" spc="-5" dirty="0" smtClean="0">
                <a:solidFill>
                  <a:srgbClr val="382F2F"/>
                </a:solidFill>
              </a:rPr>
              <a:t/>
            </a:r>
            <a:br>
              <a:rPr lang="en-US" sz="1400" spc="-5" dirty="0" smtClean="0">
                <a:solidFill>
                  <a:srgbClr val="382F2F"/>
                </a:solidFill>
              </a:rPr>
            </a:br>
            <a:r>
              <a:rPr lang="en-US" sz="1400" spc="-5" dirty="0" smtClean="0">
                <a:solidFill>
                  <a:srgbClr val="382F2F"/>
                </a:solidFill>
              </a:rPr>
              <a:t/>
            </a:r>
            <a:br>
              <a:rPr lang="en-US" sz="1400" spc="-5" dirty="0" smtClean="0">
                <a:solidFill>
                  <a:srgbClr val="382F2F"/>
                </a:solidFill>
              </a:rPr>
            </a:br>
            <a:r>
              <a:rPr lang="en-US" sz="1400" spc="-5" dirty="0" smtClean="0">
                <a:solidFill>
                  <a:srgbClr val="382F2F"/>
                </a:solidFill>
              </a:rPr>
              <a:t>* Th</a:t>
            </a:r>
            <a:r>
              <a:rPr lang="en-US" sz="1400" spc="-5" dirty="0" smtClean="0"/>
              <a:t>e </a:t>
            </a:r>
            <a:r>
              <a:rPr lang="en-US" sz="1400" dirty="0" smtClean="0">
                <a:solidFill>
                  <a:srgbClr val="382F2F"/>
                </a:solidFill>
              </a:rPr>
              <a:t>a</a:t>
            </a:r>
            <a:r>
              <a:rPr lang="en-US" sz="1400" dirty="0" smtClean="0"/>
              <a:t>ppl</a:t>
            </a:r>
            <a:r>
              <a:rPr lang="en-US" sz="1400" dirty="0" smtClean="0">
                <a:solidFill>
                  <a:srgbClr val="382F2F"/>
                </a:solidFill>
              </a:rPr>
              <a:t>i</a:t>
            </a:r>
            <a:r>
              <a:rPr lang="en-US" sz="1400" dirty="0" smtClean="0"/>
              <a:t>c</a:t>
            </a:r>
            <a:r>
              <a:rPr lang="en-US" sz="1400" dirty="0" smtClean="0">
                <a:solidFill>
                  <a:srgbClr val="382F2F"/>
                </a:solidFill>
              </a:rPr>
              <a:t>a</a:t>
            </a:r>
            <a:r>
              <a:rPr lang="en-US" sz="1400" dirty="0" smtClean="0"/>
              <a:t>ti</a:t>
            </a:r>
            <a:r>
              <a:rPr lang="en-US" sz="1400" dirty="0" smtClean="0">
                <a:solidFill>
                  <a:srgbClr val="382F2F"/>
                </a:solidFill>
              </a:rPr>
              <a:t>o</a:t>
            </a:r>
            <a:r>
              <a:rPr lang="en-US" sz="1400" dirty="0" smtClean="0"/>
              <a:t>n </a:t>
            </a:r>
            <a:r>
              <a:rPr lang="en-US" sz="1400" spc="10" dirty="0" smtClean="0">
                <a:solidFill>
                  <a:srgbClr val="382F2F"/>
                </a:solidFill>
              </a:rPr>
              <a:t>of </a:t>
            </a:r>
            <a:r>
              <a:rPr lang="en-US" sz="1400" spc="15" dirty="0" smtClean="0"/>
              <a:t>Ontology </a:t>
            </a:r>
            <a:r>
              <a:rPr lang="en-US" sz="1400" spc="10" dirty="0" smtClean="0"/>
              <a:t>in </a:t>
            </a:r>
            <a:r>
              <a:rPr lang="en-US" sz="1400" spc="-25" dirty="0" err="1" smtClean="0"/>
              <a:t>I</a:t>
            </a:r>
            <a:r>
              <a:rPr lang="en-US" sz="1400" spc="-25" dirty="0" err="1" smtClean="0">
                <a:solidFill>
                  <a:srgbClr val="382F2F"/>
                </a:solidFill>
              </a:rPr>
              <a:t>o</a:t>
            </a:r>
            <a:r>
              <a:rPr lang="en-US" sz="1400" spc="-25" dirty="0" err="1" smtClean="0"/>
              <a:t>T</a:t>
            </a:r>
            <a:r>
              <a:rPr lang="en-US" sz="1400" spc="-25" dirty="0" smtClean="0"/>
              <a:t> </a:t>
            </a:r>
            <a:r>
              <a:rPr lang="en-US" sz="1400" spc="-20" dirty="0" smtClean="0"/>
              <a:t> </a:t>
            </a:r>
            <a:r>
              <a:rPr lang="en-US" sz="1400" dirty="0" smtClean="0">
                <a:solidFill>
                  <a:srgbClr val="382F2F"/>
                </a:solidFill>
              </a:rPr>
              <a:t>sec</a:t>
            </a:r>
            <a:r>
              <a:rPr lang="en-US" sz="1400" dirty="0" smtClean="0"/>
              <a:t>uri</a:t>
            </a:r>
            <a:r>
              <a:rPr lang="en-US" sz="1400" dirty="0" smtClean="0">
                <a:solidFill>
                  <a:srgbClr val="382F2F"/>
                </a:solidFill>
              </a:rPr>
              <a:t>ty </a:t>
            </a:r>
            <a:r>
              <a:rPr lang="en-US" sz="1400" spc="15" dirty="0" smtClean="0">
                <a:solidFill>
                  <a:srgbClr val="382F2F"/>
                </a:solidFill>
              </a:rPr>
              <a:t>is </a:t>
            </a:r>
            <a:r>
              <a:rPr lang="en-US" sz="1400" spc="10" dirty="0" smtClean="0">
                <a:solidFill>
                  <a:srgbClr val="382F2F"/>
                </a:solidFill>
              </a:rPr>
              <a:t>n</a:t>
            </a:r>
            <a:r>
              <a:rPr lang="en-US" sz="1400" spc="10" dirty="0" smtClean="0"/>
              <a:t>o</a:t>
            </a:r>
            <a:r>
              <a:rPr lang="en-US" sz="1400" spc="10" dirty="0" smtClean="0">
                <a:solidFill>
                  <a:srgbClr val="382F2F"/>
                </a:solidFill>
              </a:rPr>
              <a:t>t </a:t>
            </a:r>
            <a:r>
              <a:rPr lang="en-US" sz="1400" spc="15" dirty="0" smtClean="0">
                <a:solidFill>
                  <a:srgbClr val="382F2F"/>
                </a:solidFill>
              </a:rPr>
              <a:t>j</a:t>
            </a:r>
            <a:r>
              <a:rPr lang="en-US" sz="1400" spc="15" dirty="0" smtClean="0"/>
              <a:t>us</a:t>
            </a:r>
            <a:r>
              <a:rPr lang="en-US" sz="1400" spc="15" dirty="0" smtClean="0">
                <a:solidFill>
                  <a:srgbClr val="382F2F"/>
                </a:solidFill>
              </a:rPr>
              <a:t>t </a:t>
            </a:r>
            <a:r>
              <a:rPr lang="en-US" sz="1400" spc="5" dirty="0" smtClean="0">
                <a:solidFill>
                  <a:srgbClr val="382F2F"/>
                </a:solidFill>
              </a:rPr>
              <a:t>t</a:t>
            </a:r>
            <a:r>
              <a:rPr lang="en-US" sz="1400" spc="5" dirty="0" smtClean="0"/>
              <a:t>heo</a:t>
            </a:r>
            <a:r>
              <a:rPr lang="en-US" sz="1400" spc="5" dirty="0" smtClean="0">
                <a:solidFill>
                  <a:srgbClr val="382F2F"/>
                </a:solidFill>
              </a:rPr>
              <a:t>r</a:t>
            </a:r>
            <a:r>
              <a:rPr lang="en-US" sz="1400" spc="5" dirty="0" smtClean="0"/>
              <a:t>et</a:t>
            </a:r>
            <a:r>
              <a:rPr lang="en-US" sz="1400" spc="5" dirty="0" smtClean="0">
                <a:solidFill>
                  <a:srgbClr val="382F2F"/>
                </a:solidFill>
              </a:rPr>
              <a:t>ic</a:t>
            </a:r>
            <a:r>
              <a:rPr lang="en-US" sz="1400" spc="5" dirty="0" smtClean="0"/>
              <a:t>al. </a:t>
            </a:r>
            <a:r>
              <a:rPr lang="en-US" sz="1400" spc="30" dirty="0" smtClean="0"/>
              <a:t>It </a:t>
            </a:r>
            <a:r>
              <a:rPr lang="en-US" sz="1400" spc="5" dirty="0" smtClean="0"/>
              <a:t>ha</a:t>
            </a:r>
            <a:r>
              <a:rPr lang="en-US" sz="1400" spc="5" dirty="0" smtClean="0">
                <a:solidFill>
                  <a:srgbClr val="382F2F"/>
                </a:solidFill>
              </a:rPr>
              <a:t>s </a:t>
            </a:r>
            <a:r>
              <a:rPr lang="en-US" sz="1400" spc="10" dirty="0" smtClean="0">
                <a:solidFill>
                  <a:srgbClr val="382F2F"/>
                </a:solidFill>
              </a:rPr>
              <a:t> </a:t>
            </a:r>
            <a:r>
              <a:rPr lang="en-US" sz="1400" spc="-15" dirty="0" smtClean="0"/>
              <a:t>re</a:t>
            </a:r>
            <a:r>
              <a:rPr lang="en-US" sz="1400" spc="-15" dirty="0" smtClean="0">
                <a:solidFill>
                  <a:srgbClr val="382F2F"/>
                </a:solidFill>
              </a:rPr>
              <a:t>al-wo</a:t>
            </a:r>
            <a:r>
              <a:rPr lang="en-US" sz="1400" spc="-15" dirty="0" smtClean="0"/>
              <a:t>r</a:t>
            </a:r>
            <a:r>
              <a:rPr lang="en-US" sz="1400" spc="-15" dirty="0" smtClean="0">
                <a:solidFill>
                  <a:srgbClr val="382F2F"/>
                </a:solidFill>
              </a:rPr>
              <a:t>l</a:t>
            </a:r>
            <a:r>
              <a:rPr lang="en-US" sz="1400" spc="-15" dirty="0" smtClean="0"/>
              <a:t>d</a:t>
            </a:r>
            <a:r>
              <a:rPr lang="en-US" sz="1400" spc="-5" dirty="0" smtClean="0"/>
              <a:t> </a:t>
            </a:r>
            <a:r>
              <a:rPr lang="en-US" sz="1400" spc="5" dirty="0" smtClean="0">
                <a:solidFill>
                  <a:srgbClr val="382F2F"/>
                </a:solidFill>
              </a:rPr>
              <a:t>im</a:t>
            </a:r>
            <a:r>
              <a:rPr lang="en-US" sz="1400" spc="5" dirty="0" smtClean="0"/>
              <a:t>p</a:t>
            </a:r>
            <a:r>
              <a:rPr lang="en-US" sz="1400" spc="5" dirty="0" smtClean="0">
                <a:solidFill>
                  <a:srgbClr val="382F2F"/>
                </a:solidFill>
              </a:rPr>
              <a:t>licat</a:t>
            </a:r>
            <a:r>
              <a:rPr lang="en-US" sz="1400" spc="5" dirty="0" smtClean="0"/>
              <a:t>io</a:t>
            </a:r>
            <a:r>
              <a:rPr lang="en-US" sz="1400" spc="5" dirty="0" smtClean="0">
                <a:solidFill>
                  <a:srgbClr val="382F2F"/>
                </a:solidFill>
              </a:rPr>
              <a:t>ns</a:t>
            </a:r>
            <a:r>
              <a:rPr lang="en-US" sz="1400" spc="-5" dirty="0" smtClean="0">
                <a:solidFill>
                  <a:srgbClr val="382F2F"/>
                </a:solidFill>
              </a:rPr>
              <a:t> </a:t>
            </a:r>
            <a:r>
              <a:rPr lang="en-US" sz="1400" spc="-10" dirty="0" smtClean="0"/>
              <a:t>a</a:t>
            </a:r>
            <a:r>
              <a:rPr lang="en-US" sz="1400" spc="-10" dirty="0" smtClean="0">
                <a:solidFill>
                  <a:srgbClr val="382F2F"/>
                </a:solidFill>
              </a:rPr>
              <a:t>n</a:t>
            </a:r>
            <a:r>
              <a:rPr lang="en-US" sz="1400" spc="-10" dirty="0" smtClean="0"/>
              <a:t>d</a:t>
            </a:r>
            <a:r>
              <a:rPr lang="en-US" sz="1400" spc="-5" dirty="0" smtClean="0"/>
              <a:t> </a:t>
            </a:r>
            <a:r>
              <a:rPr lang="en-US" sz="1400" spc="10" dirty="0" smtClean="0"/>
              <a:t>practical </a:t>
            </a:r>
            <a:r>
              <a:rPr lang="en-US" sz="1400" spc="15" dirty="0" smtClean="0"/>
              <a:t> </a:t>
            </a:r>
            <a:r>
              <a:rPr lang="en-US" sz="1400" spc="5" dirty="0" smtClean="0">
                <a:solidFill>
                  <a:srgbClr val="382F2F"/>
                </a:solidFill>
              </a:rPr>
              <a:t>app</a:t>
            </a:r>
            <a:r>
              <a:rPr lang="en-US" sz="1400" spc="5" dirty="0" smtClean="0"/>
              <a:t>lica</a:t>
            </a:r>
            <a:r>
              <a:rPr lang="en-US" sz="1400" spc="5" dirty="0" smtClean="0">
                <a:solidFill>
                  <a:srgbClr val="382F2F"/>
                </a:solidFill>
              </a:rPr>
              <a:t>tions</a:t>
            </a:r>
            <a:r>
              <a:rPr lang="en-US" sz="1400" spc="5" dirty="0" smtClean="0"/>
              <a:t>.</a:t>
            </a:r>
            <a:br>
              <a:rPr lang="en-US" sz="1400" spc="5" dirty="0" smtClean="0"/>
            </a:br>
            <a:r>
              <a:rPr lang="en-US" sz="1400" spc="5" dirty="0" smtClean="0"/>
              <a:t>* </a:t>
            </a:r>
            <a:r>
              <a:rPr lang="en-US" sz="1400" spc="-30" dirty="0" smtClean="0">
                <a:solidFill>
                  <a:srgbClr val="382F2F"/>
                </a:solidFill>
              </a:rPr>
              <a:t>Fo</a:t>
            </a:r>
            <a:r>
              <a:rPr lang="en-US" sz="1400" spc="-30" dirty="0" smtClean="0"/>
              <a:t>r</a:t>
            </a:r>
            <a:r>
              <a:rPr lang="en-US" sz="1400" dirty="0" smtClean="0"/>
              <a:t> </a:t>
            </a:r>
            <a:r>
              <a:rPr lang="en-US" sz="1400" spc="-20" dirty="0" smtClean="0"/>
              <a:t>e</a:t>
            </a:r>
            <a:r>
              <a:rPr lang="en-US" sz="1400" spc="85" dirty="0" smtClean="0"/>
              <a:t>x</a:t>
            </a:r>
            <a:r>
              <a:rPr lang="en-US" sz="1400" spc="-5" dirty="0" smtClean="0"/>
              <a:t>a</a:t>
            </a:r>
            <a:r>
              <a:rPr lang="en-US" sz="1400" spc="-5" dirty="0" smtClean="0">
                <a:solidFill>
                  <a:srgbClr val="382F2F"/>
                </a:solidFill>
              </a:rPr>
              <a:t>mple</a:t>
            </a:r>
            <a:r>
              <a:rPr lang="en-US" sz="1400" spc="-5" dirty="0" smtClean="0">
                <a:solidFill>
                  <a:srgbClr val="382F2F"/>
                </a:solidFill>
              </a:rPr>
              <a:t>,</a:t>
            </a:r>
            <a:r>
              <a:rPr lang="en-US" sz="1400" dirty="0" smtClean="0">
                <a:solidFill>
                  <a:srgbClr val="382F2F"/>
                </a:solidFill>
              </a:rPr>
              <a:t> </a:t>
            </a:r>
            <a:r>
              <a:rPr lang="en-US" sz="1400" spc="10" dirty="0" smtClean="0"/>
              <a:t>i</a:t>
            </a:r>
            <a:r>
              <a:rPr lang="en-US" sz="1400" spc="10" dirty="0" smtClean="0">
                <a:solidFill>
                  <a:srgbClr val="382F2F"/>
                </a:solidFill>
              </a:rPr>
              <a:t>n</a:t>
            </a:r>
            <a:r>
              <a:rPr lang="en-US" sz="1400" dirty="0" smtClean="0">
                <a:solidFill>
                  <a:srgbClr val="382F2F"/>
                </a:solidFill>
              </a:rPr>
              <a:t> </a:t>
            </a:r>
            <a:r>
              <a:rPr lang="en-US" sz="1400" spc="10" dirty="0" smtClean="0">
                <a:solidFill>
                  <a:srgbClr val="382F2F"/>
                </a:solidFill>
              </a:rPr>
              <a:t>sm</a:t>
            </a:r>
            <a:r>
              <a:rPr lang="en-US" sz="1400" spc="10" dirty="0" smtClean="0"/>
              <a:t>a</a:t>
            </a:r>
            <a:r>
              <a:rPr lang="en-US" sz="1400" spc="10" dirty="0" smtClean="0">
                <a:solidFill>
                  <a:srgbClr val="382F2F"/>
                </a:solidFill>
              </a:rPr>
              <a:t>rt </a:t>
            </a:r>
            <a:r>
              <a:rPr lang="en-US" sz="1400" spc="15" dirty="0" smtClean="0">
                <a:solidFill>
                  <a:srgbClr val="382F2F"/>
                </a:solidFill>
              </a:rPr>
              <a:t> </a:t>
            </a:r>
            <a:r>
              <a:rPr lang="en-US" sz="1400" dirty="0" smtClean="0"/>
              <a:t>hom</a:t>
            </a:r>
            <a:r>
              <a:rPr lang="en-US" sz="1400" dirty="0" smtClean="0">
                <a:solidFill>
                  <a:srgbClr val="382F2F"/>
                </a:solidFill>
              </a:rPr>
              <a:t>e</a:t>
            </a:r>
            <a:r>
              <a:rPr lang="en-US" sz="1400" dirty="0" smtClean="0"/>
              <a:t>s, </a:t>
            </a:r>
            <a:r>
              <a:rPr lang="en-US" sz="1400" spc="15" dirty="0" smtClean="0"/>
              <a:t>Ontology </a:t>
            </a:r>
            <a:r>
              <a:rPr lang="en-US" sz="1400" spc="10" dirty="0" smtClean="0">
                <a:solidFill>
                  <a:srgbClr val="382F2F"/>
                </a:solidFill>
              </a:rPr>
              <a:t>c</a:t>
            </a:r>
            <a:r>
              <a:rPr lang="en-US" sz="1400" spc="10" dirty="0" smtClean="0"/>
              <a:t>an </a:t>
            </a:r>
            <a:r>
              <a:rPr lang="en-US" sz="1400" spc="-5" dirty="0" smtClean="0">
                <a:solidFill>
                  <a:srgbClr val="382F2F"/>
                </a:solidFill>
              </a:rPr>
              <a:t>e</a:t>
            </a:r>
            <a:r>
              <a:rPr lang="en-US" sz="1400" spc="-5" dirty="0" smtClean="0"/>
              <a:t>n</a:t>
            </a:r>
            <a:r>
              <a:rPr lang="en-US" sz="1400" spc="-5" dirty="0" smtClean="0">
                <a:solidFill>
                  <a:srgbClr val="382F2F"/>
                </a:solidFill>
              </a:rPr>
              <a:t>s</a:t>
            </a:r>
            <a:r>
              <a:rPr lang="en-US" sz="1400" spc="-5" dirty="0" smtClean="0"/>
              <a:t>u</a:t>
            </a:r>
            <a:r>
              <a:rPr lang="en-US" sz="1400" spc="-5" dirty="0" smtClean="0">
                <a:solidFill>
                  <a:srgbClr val="382F2F"/>
                </a:solidFill>
              </a:rPr>
              <a:t>r</a:t>
            </a:r>
            <a:r>
              <a:rPr lang="en-US" sz="1400" spc="-5" dirty="0" smtClean="0"/>
              <a:t>e </a:t>
            </a:r>
            <a:r>
              <a:rPr lang="en-US" sz="1400" dirty="0" smtClean="0">
                <a:solidFill>
                  <a:srgbClr val="382F2F"/>
                </a:solidFill>
              </a:rPr>
              <a:t>sec</a:t>
            </a:r>
            <a:r>
              <a:rPr lang="en-US" sz="1400" dirty="0" smtClean="0"/>
              <a:t>ure </a:t>
            </a:r>
            <a:r>
              <a:rPr lang="en-US" sz="1400" spc="5" dirty="0" smtClean="0"/>
              <a:t> </a:t>
            </a:r>
            <a:r>
              <a:rPr lang="en-US" sz="1400" spc="10" dirty="0" smtClean="0">
                <a:solidFill>
                  <a:srgbClr val="382F2F"/>
                </a:solidFill>
              </a:rPr>
              <a:t>int</a:t>
            </a:r>
            <a:r>
              <a:rPr lang="en-US" sz="1400" spc="10" dirty="0" smtClean="0"/>
              <a:t>erac</a:t>
            </a:r>
            <a:r>
              <a:rPr lang="en-US" sz="1400" spc="10" dirty="0" smtClean="0">
                <a:solidFill>
                  <a:srgbClr val="382F2F"/>
                </a:solidFill>
              </a:rPr>
              <a:t>t</a:t>
            </a:r>
            <a:r>
              <a:rPr lang="en-US" sz="1400" spc="10" dirty="0" smtClean="0"/>
              <a:t>io</a:t>
            </a:r>
            <a:r>
              <a:rPr lang="en-US" sz="1400" spc="10" dirty="0" smtClean="0">
                <a:solidFill>
                  <a:srgbClr val="382F2F"/>
                </a:solidFill>
              </a:rPr>
              <a:t>n</a:t>
            </a:r>
            <a:r>
              <a:rPr lang="en-US" sz="1400" spc="10" dirty="0" smtClean="0"/>
              <a:t>s</a:t>
            </a:r>
            <a:r>
              <a:rPr lang="en-US" sz="1400" spc="-5" dirty="0" smtClean="0"/>
              <a:t> </a:t>
            </a:r>
            <a:r>
              <a:rPr lang="en-US" sz="1400" spc="-25" dirty="0" smtClean="0">
                <a:solidFill>
                  <a:srgbClr val="382F2F"/>
                </a:solidFill>
              </a:rPr>
              <a:t>b</a:t>
            </a:r>
            <a:r>
              <a:rPr lang="en-US" sz="1400" spc="-25" dirty="0" smtClean="0"/>
              <a:t>e</a:t>
            </a:r>
            <a:r>
              <a:rPr lang="en-US" sz="1400" spc="-25" dirty="0" smtClean="0">
                <a:solidFill>
                  <a:srgbClr val="382F2F"/>
                </a:solidFill>
              </a:rPr>
              <a:t>tween</a:t>
            </a:r>
            <a:r>
              <a:rPr lang="en-US" sz="1400" spc="-5" dirty="0" smtClean="0">
                <a:solidFill>
                  <a:srgbClr val="382F2F"/>
                </a:solidFill>
              </a:rPr>
              <a:t> </a:t>
            </a:r>
            <a:r>
              <a:rPr lang="en-US" sz="1400" spc="-15" dirty="0" smtClean="0">
                <a:solidFill>
                  <a:srgbClr val="382F2F"/>
                </a:solidFill>
              </a:rPr>
              <a:t>d</a:t>
            </a:r>
            <a:r>
              <a:rPr lang="en-US" sz="1400" spc="-15" dirty="0" smtClean="0"/>
              <a:t>ev</a:t>
            </a:r>
            <a:r>
              <a:rPr lang="en-US" sz="1400" spc="-15" dirty="0" smtClean="0">
                <a:solidFill>
                  <a:srgbClr val="382F2F"/>
                </a:solidFill>
              </a:rPr>
              <a:t>ices</a:t>
            </a:r>
            <a:r>
              <a:rPr lang="en-US" sz="1400" spc="-5" dirty="0" smtClean="0">
                <a:solidFill>
                  <a:srgbClr val="382F2F"/>
                </a:solidFill>
              </a:rPr>
              <a:t> </a:t>
            </a:r>
            <a:r>
              <a:rPr lang="en-US" sz="1400" spc="15" dirty="0" smtClean="0">
                <a:solidFill>
                  <a:srgbClr val="382F2F"/>
                </a:solidFill>
              </a:rPr>
              <a:t>such</a:t>
            </a:r>
            <a:r>
              <a:rPr lang="en-US" sz="1400" dirty="0" smtClean="0">
                <a:solidFill>
                  <a:srgbClr val="382F2F"/>
                </a:solidFill>
              </a:rPr>
              <a:t> </a:t>
            </a:r>
            <a:r>
              <a:rPr lang="en-US" sz="1400" spc="10" dirty="0" smtClean="0"/>
              <a:t>a</a:t>
            </a:r>
            <a:r>
              <a:rPr lang="en-US" sz="1400" spc="10" dirty="0" smtClean="0">
                <a:solidFill>
                  <a:srgbClr val="382F2F"/>
                </a:solidFill>
              </a:rPr>
              <a:t>s </a:t>
            </a:r>
            <a:r>
              <a:rPr lang="en-US" sz="1400" spc="15" dirty="0" smtClean="0">
                <a:solidFill>
                  <a:srgbClr val="382F2F"/>
                </a:solidFill>
              </a:rPr>
              <a:t> </a:t>
            </a:r>
            <a:r>
              <a:rPr lang="en-US" sz="1400" spc="10" dirty="0" smtClean="0"/>
              <a:t>s</a:t>
            </a:r>
            <a:r>
              <a:rPr lang="en-US" sz="1400" spc="10" dirty="0" smtClean="0">
                <a:solidFill>
                  <a:srgbClr val="382F2F"/>
                </a:solidFill>
              </a:rPr>
              <a:t>mar</a:t>
            </a:r>
            <a:r>
              <a:rPr lang="en-US" sz="1400" spc="10" dirty="0" smtClean="0"/>
              <a:t>t </a:t>
            </a:r>
            <a:r>
              <a:rPr lang="en-US" sz="1400" spc="5" dirty="0" smtClean="0">
                <a:solidFill>
                  <a:srgbClr val="382F2F"/>
                </a:solidFill>
              </a:rPr>
              <a:t>locks, </a:t>
            </a:r>
            <a:r>
              <a:rPr lang="en-US" sz="1400" spc="5" dirty="0" smtClean="0"/>
              <a:t>ca</a:t>
            </a:r>
            <a:r>
              <a:rPr lang="en-US" sz="1400" spc="5" dirty="0" smtClean="0">
                <a:solidFill>
                  <a:srgbClr val="382F2F"/>
                </a:solidFill>
              </a:rPr>
              <a:t>meras, </a:t>
            </a:r>
            <a:r>
              <a:rPr lang="en-US" sz="1400" spc="-10" dirty="0" smtClean="0">
                <a:solidFill>
                  <a:srgbClr val="382F2F"/>
                </a:solidFill>
              </a:rPr>
              <a:t>an</a:t>
            </a:r>
            <a:r>
              <a:rPr lang="en-US" sz="1400" spc="-10" dirty="0" smtClean="0"/>
              <a:t>d </a:t>
            </a:r>
            <a:r>
              <a:rPr lang="en-US" sz="1400" spc="5" dirty="0" smtClean="0">
                <a:solidFill>
                  <a:srgbClr val="382F2F"/>
                </a:solidFill>
              </a:rPr>
              <a:t>sensors. </a:t>
            </a:r>
            <a:r>
              <a:rPr lang="en-US" sz="1400" spc="5" dirty="0" smtClean="0">
                <a:solidFill>
                  <a:srgbClr val="382F2F"/>
                </a:solidFill>
              </a:rPr>
              <a:t/>
            </a:r>
            <a:br>
              <a:rPr lang="en-US" sz="1400" spc="5" dirty="0" smtClean="0">
                <a:solidFill>
                  <a:srgbClr val="382F2F"/>
                </a:solidFill>
              </a:rPr>
            </a:br>
            <a:r>
              <a:rPr lang="en-US" sz="1400" spc="5" dirty="0" smtClean="0">
                <a:solidFill>
                  <a:srgbClr val="382F2F"/>
                </a:solidFill>
              </a:rPr>
              <a:t>* </a:t>
            </a:r>
            <a:r>
              <a:rPr lang="en-US" sz="1400" spc="20" dirty="0" smtClean="0"/>
              <a:t>In </a:t>
            </a:r>
            <a:r>
              <a:rPr lang="en-US" sz="1400" spc="25" dirty="0" smtClean="0"/>
              <a:t> </a:t>
            </a:r>
            <a:r>
              <a:rPr lang="en-US" sz="1400" spc="5" dirty="0" smtClean="0">
                <a:solidFill>
                  <a:srgbClr val="382F2F"/>
                </a:solidFill>
              </a:rPr>
              <a:t>in</a:t>
            </a:r>
            <a:r>
              <a:rPr lang="en-US" sz="1400" spc="5" dirty="0" smtClean="0"/>
              <a:t>d</a:t>
            </a:r>
            <a:r>
              <a:rPr lang="en-US" sz="1400" spc="5" dirty="0" smtClean="0">
                <a:solidFill>
                  <a:srgbClr val="382F2F"/>
                </a:solidFill>
              </a:rPr>
              <a:t>ust</a:t>
            </a:r>
            <a:r>
              <a:rPr lang="en-US" sz="1400" spc="5" dirty="0" smtClean="0"/>
              <a:t>r</a:t>
            </a:r>
            <a:r>
              <a:rPr lang="en-US" sz="1400" spc="5" dirty="0" smtClean="0">
                <a:solidFill>
                  <a:srgbClr val="382F2F"/>
                </a:solidFill>
              </a:rPr>
              <a:t>ia</a:t>
            </a:r>
            <a:r>
              <a:rPr lang="en-US" sz="1400" spc="5" dirty="0" smtClean="0"/>
              <a:t>l </a:t>
            </a:r>
            <a:r>
              <a:rPr lang="en-US" sz="1400" spc="25" dirty="0" smtClean="0"/>
              <a:t>s</a:t>
            </a:r>
            <a:r>
              <a:rPr lang="en-US" sz="1400" spc="25" dirty="0" smtClean="0">
                <a:solidFill>
                  <a:srgbClr val="382F2F"/>
                </a:solidFill>
              </a:rPr>
              <a:t>et</a:t>
            </a:r>
            <a:r>
              <a:rPr lang="en-US" sz="1400" spc="25" dirty="0" smtClean="0"/>
              <a:t>ti</a:t>
            </a:r>
            <a:r>
              <a:rPr lang="en-US" sz="1400" spc="25" dirty="0" smtClean="0">
                <a:solidFill>
                  <a:srgbClr val="382F2F"/>
                </a:solidFill>
              </a:rPr>
              <a:t>n</a:t>
            </a:r>
            <a:r>
              <a:rPr lang="en-US" sz="1400" spc="25" dirty="0" smtClean="0"/>
              <a:t>gs, </a:t>
            </a:r>
            <a:r>
              <a:rPr lang="en-US" sz="1400" spc="15" dirty="0" smtClean="0"/>
              <a:t>Ontology </a:t>
            </a:r>
            <a:r>
              <a:rPr lang="en-US" sz="1400" spc="10" dirty="0" smtClean="0">
                <a:solidFill>
                  <a:srgbClr val="382F2F"/>
                </a:solidFill>
              </a:rPr>
              <a:t>can </a:t>
            </a:r>
            <a:r>
              <a:rPr lang="en-US" sz="1400" spc="15" dirty="0" smtClean="0">
                <a:solidFill>
                  <a:srgbClr val="382F2F"/>
                </a:solidFill>
              </a:rPr>
              <a:t> </a:t>
            </a:r>
            <a:r>
              <a:rPr lang="en-US" sz="1400" spc="-10" dirty="0" smtClean="0"/>
              <a:t>e</a:t>
            </a:r>
            <a:r>
              <a:rPr lang="en-US" sz="1400" spc="-10" dirty="0" smtClean="0">
                <a:solidFill>
                  <a:srgbClr val="382F2F"/>
                </a:solidFill>
              </a:rPr>
              <a:t>n</a:t>
            </a:r>
            <a:r>
              <a:rPr lang="en-US" sz="1400" spc="-10" dirty="0" smtClean="0"/>
              <a:t>abl</a:t>
            </a:r>
            <a:r>
              <a:rPr lang="en-US" sz="1400" spc="-10" dirty="0" smtClean="0">
                <a:solidFill>
                  <a:srgbClr val="382F2F"/>
                </a:solidFill>
              </a:rPr>
              <a:t>e</a:t>
            </a:r>
            <a:r>
              <a:rPr lang="en-US" sz="1400" spc="-5" dirty="0" smtClean="0">
                <a:solidFill>
                  <a:srgbClr val="382F2F"/>
                </a:solidFill>
              </a:rPr>
              <a:t> </a:t>
            </a:r>
            <a:r>
              <a:rPr lang="en-US" sz="1400" dirty="0" smtClean="0">
                <a:solidFill>
                  <a:srgbClr val="382F2F"/>
                </a:solidFill>
              </a:rPr>
              <a:t>s</a:t>
            </a:r>
            <a:r>
              <a:rPr lang="en-US" sz="1400" dirty="0" smtClean="0"/>
              <a:t>e</a:t>
            </a:r>
            <a:r>
              <a:rPr lang="en-US" sz="1400" dirty="0" smtClean="0">
                <a:solidFill>
                  <a:srgbClr val="382F2F"/>
                </a:solidFill>
              </a:rPr>
              <a:t>c</a:t>
            </a:r>
            <a:r>
              <a:rPr lang="en-US" sz="1400" dirty="0" smtClean="0"/>
              <a:t>u</a:t>
            </a:r>
            <a:r>
              <a:rPr lang="en-US" sz="1400" dirty="0" smtClean="0">
                <a:solidFill>
                  <a:srgbClr val="382F2F"/>
                </a:solidFill>
              </a:rPr>
              <a:t>r</a:t>
            </a:r>
            <a:r>
              <a:rPr lang="en-US" sz="1400" dirty="0" smtClean="0"/>
              <a:t>e </a:t>
            </a:r>
            <a:r>
              <a:rPr lang="en-US" sz="1400" dirty="0" smtClean="0">
                <a:solidFill>
                  <a:srgbClr val="382F2F"/>
                </a:solidFill>
              </a:rPr>
              <a:t>co</a:t>
            </a:r>
            <a:r>
              <a:rPr lang="en-US" sz="1400" dirty="0" smtClean="0"/>
              <a:t>m</a:t>
            </a:r>
            <a:r>
              <a:rPr lang="en-US" sz="1400" dirty="0" smtClean="0">
                <a:solidFill>
                  <a:srgbClr val="382F2F"/>
                </a:solidFill>
              </a:rPr>
              <a:t>munication </a:t>
            </a:r>
            <a:r>
              <a:rPr lang="en-US" sz="1400" spc="-25" dirty="0" smtClean="0"/>
              <a:t>be</a:t>
            </a:r>
            <a:r>
              <a:rPr lang="en-US" sz="1400" spc="-25" dirty="0" smtClean="0">
                <a:solidFill>
                  <a:srgbClr val="382F2F"/>
                </a:solidFill>
              </a:rPr>
              <a:t>tween </a:t>
            </a:r>
            <a:r>
              <a:rPr lang="en-US" sz="1400" spc="-345" dirty="0" smtClean="0">
                <a:solidFill>
                  <a:srgbClr val="382F2F"/>
                </a:solidFill>
              </a:rPr>
              <a:t> </a:t>
            </a:r>
            <a:r>
              <a:rPr lang="en-US" sz="1400" spc="-25" dirty="0" err="1" smtClean="0"/>
              <a:t>Io</a:t>
            </a:r>
            <a:r>
              <a:rPr lang="en-US" sz="1400" spc="-25" dirty="0" err="1" smtClean="0">
                <a:solidFill>
                  <a:srgbClr val="382F2F"/>
                </a:solidFill>
              </a:rPr>
              <a:t>T</a:t>
            </a:r>
            <a:r>
              <a:rPr lang="en-US" sz="1400" dirty="0" smtClean="0">
                <a:solidFill>
                  <a:srgbClr val="382F2F"/>
                </a:solidFill>
              </a:rPr>
              <a:t> </a:t>
            </a:r>
            <a:r>
              <a:rPr lang="en-US" sz="1400" spc="-10" dirty="0" smtClean="0">
                <a:solidFill>
                  <a:srgbClr val="382F2F"/>
                </a:solidFill>
              </a:rPr>
              <a:t>d</a:t>
            </a:r>
            <a:r>
              <a:rPr lang="en-US" sz="1400" spc="-10" dirty="0" smtClean="0"/>
              <a:t>evices</a:t>
            </a:r>
            <a:r>
              <a:rPr lang="en-US" sz="1400" spc="-10" dirty="0" smtClean="0">
                <a:solidFill>
                  <a:srgbClr val="382F2F"/>
                </a:solidFill>
              </a:rPr>
              <a:t>,</a:t>
            </a:r>
            <a:r>
              <a:rPr lang="en-US" sz="1400" spc="5" dirty="0" smtClean="0">
                <a:solidFill>
                  <a:srgbClr val="382F2F"/>
                </a:solidFill>
              </a:rPr>
              <a:t> </a:t>
            </a:r>
            <a:r>
              <a:rPr lang="en-US" sz="1400" spc="-5" dirty="0" smtClean="0"/>
              <a:t>p</a:t>
            </a:r>
            <a:r>
              <a:rPr lang="en-US" sz="1400" spc="-5" dirty="0" smtClean="0">
                <a:solidFill>
                  <a:srgbClr val="382F2F"/>
                </a:solidFill>
              </a:rPr>
              <a:t>re</a:t>
            </a:r>
            <a:r>
              <a:rPr lang="en-US" sz="1400" spc="-5" dirty="0" smtClean="0"/>
              <a:t>ve</a:t>
            </a:r>
            <a:r>
              <a:rPr lang="en-US" sz="1400" spc="-5" dirty="0" smtClean="0">
                <a:solidFill>
                  <a:srgbClr val="382F2F"/>
                </a:solidFill>
              </a:rPr>
              <a:t>nt</a:t>
            </a:r>
            <a:r>
              <a:rPr lang="en-US" sz="1400" spc="-5" dirty="0" smtClean="0"/>
              <a:t>in</a:t>
            </a:r>
            <a:r>
              <a:rPr lang="en-US" sz="1400" spc="-5" dirty="0" smtClean="0">
                <a:solidFill>
                  <a:srgbClr val="382F2F"/>
                </a:solidFill>
              </a:rPr>
              <a:t>g</a:t>
            </a:r>
            <a:r>
              <a:rPr lang="en-US" sz="1400" spc="5" dirty="0" smtClean="0">
                <a:solidFill>
                  <a:srgbClr val="382F2F"/>
                </a:solidFill>
              </a:rPr>
              <a:t> </a:t>
            </a:r>
            <a:r>
              <a:rPr lang="en-US" sz="1400" dirty="0" smtClean="0">
                <a:solidFill>
                  <a:srgbClr val="382F2F"/>
                </a:solidFill>
              </a:rPr>
              <a:t>u</a:t>
            </a:r>
            <a:r>
              <a:rPr lang="en-US" sz="1400" dirty="0" smtClean="0"/>
              <a:t>n</a:t>
            </a:r>
            <a:r>
              <a:rPr lang="en-US" sz="1400" dirty="0" smtClean="0">
                <a:solidFill>
                  <a:srgbClr val="382F2F"/>
                </a:solidFill>
              </a:rPr>
              <a:t>a</a:t>
            </a:r>
            <a:r>
              <a:rPr lang="en-US" sz="1400" dirty="0" smtClean="0"/>
              <a:t>u</a:t>
            </a:r>
            <a:r>
              <a:rPr lang="en-US" sz="1400" dirty="0" smtClean="0">
                <a:solidFill>
                  <a:srgbClr val="382F2F"/>
                </a:solidFill>
              </a:rPr>
              <a:t>t</a:t>
            </a:r>
            <a:r>
              <a:rPr lang="en-US" sz="1400" dirty="0" smtClean="0"/>
              <a:t>ho</a:t>
            </a:r>
            <a:r>
              <a:rPr lang="en-US" sz="1400" dirty="0" smtClean="0">
                <a:solidFill>
                  <a:srgbClr val="382F2F"/>
                </a:solidFill>
              </a:rPr>
              <a:t>r</a:t>
            </a:r>
            <a:r>
              <a:rPr lang="en-US" sz="1400" dirty="0" smtClean="0"/>
              <a:t>i</a:t>
            </a:r>
            <a:r>
              <a:rPr lang="en-US" sz="1400" dirty="0" smtClean="0">
                <a:solidFill>
                  <a:srgbClr val="382F2F"/>
                </a:solidFill>
              </a:rPr>
              <a:t>zed </a:t>
            </a:r>
            <a:r>
              <a:rPr lang="en-US" sz="1400" spc="5" dirty="0" smtClean="0">
                <a:solidFill>
                  <a:srgbClr val="382F2F"/>
                </a:solidFill>
              </a:rPr>
              <a:t> </a:t>
            </a:r>
            <a:r>
              <a:rPr lang="en-US" sz="1400" spc="10" dirty="0" smtClean="0">
                <a:solidFill>
                  <a:srgbClr val="382F2F"/>
                </a:solidFill>
              </a:rPr>
              <a:t>a</a:t>
            </a:r>
            <a:r>
              <a:rPr lang="en-US" sz="1400" spc="10" dirty="0" smtClean="0"/>
              <a:t>c</a:t>
            </a:r>
            <a:r>
              <a:rPr lang="en-US" sz="1400" spc="10" dirty="0" smtClean="0">
                <a:solidFill>
                  <a:srgbClr val="382F2F"/>
                </a:solidFill>
              </a:rPr>
              <a:t>c</a:t>
            </a:r>
            <a:r>
              <a:rPr lang="en-US" sz="1400" spc="10" dirty="0" smtClean="0"/>
              <a:t>ess</a:t>
            </a:r>
            <a:r>
              <a:rPr lang="en-US" sz="1400" dirty="0" smtClean="0"/>
              <a:t> </a:t>
            </a:r>
            <a:r>
              <a:rPr lang="en-US" sz="1400" spc="-10" dirty="0" smtClean="0"/>
              <a:t>an</a:t>
            </a:r>
            <a:r>
              <a:rPr lang="en-US" sz="1400" spc="-10" dirty="0" smtClean="0">
                <a:solidFill>
                  <a:srgbClr val="382F2F"/>
                </a:solidFill>
              </a:rPr>
              <a:t>d</a:t>
            </a:r>
            <a:r>
              <a:rPr lang="en-US" sz="1400" dirty="0" smtClean="0">
                <a:solidFill>
                  <a:srgbClr val="382F2F"/>
                </a:solidFill>
              </a:rPr>
              <a:t> po</a:t>
            </a:r>
            <a:r>
              <a:rPr lang="en-US" sz="1400" dirty="0" smtClean="0"/>
              <a:t>te</a:t>
            </a:r>
            <a:r>
              <a:rPr lang="en-US" sz="1400" dirty="0" smtClean="0">
                <a:solidFill>
                  <a:srgbClr val="382F2F"/>
                </a:solidFill>
              </a:rPr>
              <a:t>ntial</a:t>
            </a:r>
            <a:r>
              <a:rPr lang="en-US" sz="1400" spc="5" dirty="0" smtClean="0">
                <a:solidFill>
                  <a:srgbClr val="382F2F"/>
                </a:solidFill>
              </a:rPr>
              <a:t> d</a:t>
            </a:r>
            <a:r>
              <a:rPr lang="en-US" sz="1400" spc="5" dirty="0" smtClean="0"/>
              <a:t>isrup</a:t>
            </a:r>
            <a:r>
              <a:rPr lang="en-US" sz="1400" spc="5" dirty="0" smtClean="0">
                <a:solidFill>
                  <a:srgbClr val="382F2F"/>
                </a:solidFill>
              </a:rPr>
              <a:t>t</a:t>
            </a:r>
            <a:r>
              <a:rPr lang="en-US" sz="1400" spc="5" dirty="0" smtClean="0"/>
              <a:t>io</a:t>
            </a:r>
            <a:r>
              <a:rPr lang="en-US" sz="1400" spc="5" dirty="0" smtClean="0">
                <a:solidFill>
                  <a:srgbClr val="382F2F"/>
                </a:solidFill>
              </a:rPr>
              <a:t>ns</a:t>
            </a:r>
            <a:r>
              <a:rPr lang="en-US" sz="1400" spc="5" dirty="0" smtClean="0"/>
              <a:t>.</a:t>
            </a:r>
            <a:r>
              <a:rPr lang="en-US" sz="1400" dirty="0" smtClean="0"/>
              <a:t/>
            </a:r>
            <a:br>
              <a:rPr lang="en-US" sz="1400" dirty="0" smtClean="0"/>
            </a:br>
            <a:endParaRPr lang="en-US" sz="1400" dirty="0"/>
          </a:p>
        </p:txBody>
      </p:sp>
      <p:sp>
        <p:nvSpPr>
          <p:cNvPr id="4" name="object 4"/>
          <p:cNvSpPr/>
          <p:nvPr/>
        </p:nvSpPr>
        <p:spPr>
          <a:xfrm>
            <a:off x="0" y="3568"/>
            <a:ext cx="6955155" cy="969644"/>
          </a:xfrm>
          <a:custGeom>
            <a:avLst/>
            <a:gdLst/>
            <a:ahLst/>
            <a:cxnLst/>
            <a:rect l="l" t="t" r="r" b="b"/>
            <a:pathLst>
              <a:path w="6955155" h="969644">
                <a:moveTo>
                  <a:pt x="6954990" y="196659"/>
                </a:moveTo>
                <a:lnTo>
                  <a:pt x="1286713" y="196659"/>
                </a:lnTo>
                <a:lnTo>
                  <a:pt x="1318768" y="173075"/>
                </a:lnTo>
                <a:lnTo>
                  <a:pt x="1360335" y="145249"/>
                </a:lnTo>
                <a:lnTo>
                  <a:pt x="1403223" y="119697"/>
                </a:lnTo>
                <a:lnTo>
                  <a:pt x="1442618" y="98831"/>
                </a:lnTo>
                <a:lnTo>
                  <a:pt x="1483512" y="79527"/>
                </a:lnTo>
                <a:lnTo>
                  <a:pt x="1526006" y="61722"/>
                </a:lnTo>
                <a:lnTo>
                  <a:pt x="1570139" y="45427"/>
                </a:lnTo>
                <a:lnTo>
                  <a:pt x="1615986" y="30594"/>
                </a:lnTo>
                <a:lnTo>
                  <a:pt x="1663636" y="17208"/>
                </a:lnTo>
                <a:lnTo>
                  <a:pt x="1713153" y="5232"/>
                </a:lnTo>
                <a:lnTo>
                  <a:pt x="1738579" y="0"/>
                </a:lnTo>
                <a:lnTo>
                  <a:pt x="1645196" y="0"/>
                </a:lnTo>
                <a:lnTo>
                  <a:pt x="1562976" y="25107"/>
                </a:lnTo>
                <a:lnTo>
                  <a:pt x="1518056" y="41706"/>
                </a:lnTo>
                <a:lnTo>
                  <a:pt x="1474800" y="59842"/>
                </a:lnTo>
                <a:lnTo>
                  <a:pt x="1433144" y="79514"/>
                </a:lnTo>
                <a:lnTo>
                  <a:pt x="1392936" y="100799"/>
                </a:lnTo>
                <a:lnTo>
                  <a:pt x="1349298" y="126860"/>
                </a:lnTo>
                <a:lnTo>
                  <a:pt x="1307058" y="155143"/>
                </a:lnTo>
                <a:lnTo>
                  <a:pt x="1266088" y="185267"/>
                </a:lnTo>
                <a:lnTo>
                  <a:pt x="1251724" y="196659"/>
                </a:lnTo>
                <a:lnTo>
                  <a:pt x="0" y="196659"/>
                </a:lnTo>
                <a:lnTo>
                  <a:pt x="0" y="215811"/>
                </a:lnTo>
                <a:lnTo>
                  <a:pt x="1227594" y="215811"/>
                </a:lnTo>
                <a:lnTo>
                  <a:pt x="1226223" y="216903"/>
                </a:lnTo>
                <a:lnTo>
                  <a:pt x="1187284" y="249656"/>
                </a:lnTo>
                <a:lnTo>
                  <a:pt x="1149146" y="283210"/>
                </a:lnTo>
                <a:lnTo>
                  <a:pt x="1111631" y="317182"/>
                </a:lnTo>
                <a:lnTo>
                  <a:pt x="1041069" y="382054"/>
                </a:lnTo>
                <a:lnTo>
                  <a:pt x="1006995" y="413029"/>
                </a:lnTo>
                <a:lnTo>
                  <a:pt x="971918" y="444436"/>
                </a:lnTo>
                <a:lnTo>
                  <a:pt x="935850" y="476135"/>
                </a:lnTo>
                <a:lnTo>
                  <a:pt x="898791" y="507974"/>
                </a:lnTo>
                <a:lnTo>
                  <a:pt x="860767" y="539800"/>
                </a:lnTo>
                <a:lnTo>
                  <a:pt x="821766" y="571474"/>
                </a:lnTo>
                <a:lnTo>
                  <a:pt x="781812" y="602856"/>
                </a:lnTo>
                <a:lnTo>
                  <a:pt x="740892" y="633806"/>
                </a:lnTo>
                <a:lnTo>
                  <a:pt x="699033" y="664159"/>
                </a:lnTo>
                <a:lnTo>
                  <a:pt x="656247" y="693788"/>
                </a:lnTo>
                <a:lnTo>
                  <a:pt x="612521" y="722541"/>
                </a:lnTo>
                <a:lnTo>
                  <a:pt x="567880" y="750277"/>
                </a:lnTo>
                <a:lnTo>
                  <a:pt x="522325" y="776859"/>
                </a:lnTo>
                <a:lnTo>
                  <a:pt x="475856" y="802119"/>
                </a:lnTo>
                <a:lnTo>
                  <a:pt x="429552" y="825411"/>
                </a:lnTo>
                <a:lnTo>
                  <a:pt x="383159" y="846836"/>
                </a:lnTo>
                <a:lnTo>
                  <a:pt x="336727" y="866368"/>
                </a:lnTo>
                <a:lnTo>
                  <a:pt x="290271" y="884021"/>
                </a:lnTo>
                <a:lnTo>
                  <a:pt x="243814" y="899795"/>
                </a:lnTo>
                <a:lnTo>
                  <a:pt x="197421" y="913663"/>
                </a:lnTo>
                <a:lnTo>
                  <a:pt x="151104" y="925626"/>
                </a:lnTo>
                <a:lnTo>
                  <a:pt x="104889" y="935697"/>
                </a:lnTo>
                <a:lnTo>
                  <a:pt x="58826" y="943851"/>
                </a:lnTo>
                <a:lnTo>
                  <a:pt x="10655" y="947496"/>
                </a:lnTo>
                <a:lnTo>
                  <a:pt x="0" y="946658"/>
                </a:lnTo>
                <a:lnTo>
                  <a:pt x="0" y="968857"/>
                </a:lnTo>
                <a:lnTo>
                  <a:pt x="49314" y="966889"/>
                </a:lnTo>
                <a:lnTo>
                  <a:pt x="108737" y="956957"/>
                </a:lnTo>
                <a:lnTo>
                  <a:pt x="152361" y="947496"/>
                </a:lnTo>
                <a:lnTo>
                  <a:pt x="155727" y="946772"/>
                </a:lnTo>
                <a:lnTo>
                  <a:pt x="202806" y="934618"/>
                </a:lnTo>
                <a:lnTo>
                  <a:pt x="249948" y="920534"/>
                </a:lnTo>
                <a:lnTo>
                  <a:pt x="297141" y="904506"/>
                </a:lnTo>
                <a:lnTo>
                  <a:pt x="344322" y="886548"/>
                </a:lnTo>
                <a:lnTo>
                  <a:pt x="391490" y="866698"/>
                </a:lnTo>
                <a:lnTo>
                  <a:pt x="438581" y="844931"/>
                </a:lnTo>
                <a:lnTo>
                  <a:pt x="485597" y="821296"/>
                </a:lnTo>
                <a:lnTo>
                  <a:pt x="532511" y="795820"/>
                </a:lnTo>
                <a:lnTo>
                  <a:pt x="578497" y="769035"/>
                </a:lnTo>
                <a:lnTo>
                  <a:pt x="623544" y="741070"/>
                </a:lnTo>
                <a:lnTo>
                  <a:pt x="667651" y="712089"/>
                </a:lnTo>
                <a:lnTo>
                  <a:pt x="710806" y="682218"/>
                </a:lnTo>
                <a:lnTo>
                  <a:pt x="753008" y="651611"/>
                </a:lnTo>
                <a:lnTo>
                  <a:pt x="794245" y="620420"/>
                </a:lnTo>
                <a:lnTo>
                  <a:pt x="834517" y="588797"/>
                </a:lnTo>
                <a:lnTo>
                  <a:pt x="873798" y="556869"/>
                </a:lnTo>
                <a:lnTo>
                  <a:pt x="912101" y="524802"/>
                </a:lnTo>
                <a:lnTo>
                  <a:pt x="949413" y="492734"/>
                </a:lnTo>
                <a:lnTo>
                  <a:pt x="985723" y="460806"/>
                </a:lnTo>
                <a:lnTo>
                  <a:pt x="1021029" y="429171"/>
                </a:lnTo>
                <a:lnTo>
                  <a:pt x="1125601" y="333375"/>
                </a:lnTo>
                <a:lnTo>
                  <a:pt x="1162748" y="299720"/>
                </a:lnTo>
                <a:lnTo>
                  <a:pt x="1200505" y="266484"/>
                </a:lnTo>
                <a:lnTo>
                  <a:pt x="1238999" y="234061"/>
                </a:lnTo>
                <a:lnTo>
                  <a:pt x="1261986" y="215811"/>
                </a:lnTo>
                <a:lnTo>
                  <a:pt x="6954990" y="215811"/>
                </a:lnTo>
                <a:lnTo>
                  <a:pt x="6954990" y="196659"/>
                </a:lnTo>
                <a:close/>
              </a:path>
            </a:pathLst>
          </a:custGeom>
          <a:solidFill>
            <a:srgbClr val="332B2B"/>
          </a:solidFill>
        </p:spPr>
        <p:txBody>
          <a:bodyPr wrap="square" lIns="0" tIns="0" rIns="0" bIns="0" rtlCol="0"/>
          <a:lstStyle/>
          <a:p>
            <a:endParaRPr/>
          </a:p>
        </p:txBody>
      </p:sp>
      <p:sp>
        <p:nvSpPr>
          <p:cNvPr id="5" name="object 5"/>
          <p:cNvSpPr/>
          <p:nvPr/>
        </p:nvSpPr>
        <p:spPr>
          <a:xfrm>
            <a:off x="0" y="2995231"/>
            <a:ext cx="6955155" cy="912494"/>
          </a:xfrm>
          <a:custGeom>
            <a:avLst/>
            <a:gdLst/>
            <a:ahLst/>
            <a:cxnLst/>
            <a:rect l="l" t="t" r="r" b="b"/>
            <a:pathLst>
              <a:path w="6955155" h="912495">
                <a:moveTo>
                  <a:pt x="6954990" y="0"/>
                </a:moveTo>
                <a:lnTo>
                  <a:pt x="6869138" y="13677"/>
                </a:lnTo>
                <a:lnTo>
                  <a:pt x="6820382" y="25565"/>
                </a:lnTo>
                <a:lnTo>
                  <a:pt x="6771564" y="39751"/>
                </a:lnTo>
                <a:lnTo>
                  <a:pt x="6722707" y="56197"/>
                </a:lnTo>
                <a:lnTo>
                  <a:pt x="6673888" y="74904"/>
                </a:lnTo>
                <a:lnTo>
                  <a:pt x="6625120" y="95859"/>
                </a:lnTo>
                <a:lnTo>
                  <a:pt x="6576441" y="119037"/>
                </a:lnTo>
                <a:lnTo>
                  <a:pt x="6527927" y="144424"/>
                </a:lnTo>
                <a:lnTo>
                  <a:pt x="6481648" y="170713"/>
                </a:lnTo>
                <a:lnTo>
                  <a:pt x="6436398" y="198374"/>
                </a:lnTo>
                <a:lnTo>
                  <a:pt x="6392164" y="227266"/>
                </a:lnTo>
                <a:lnTo>
                  <a:pt x="6348971" y="257200"/>
                </a:lnTo>
                <a:lnTo>
                  <a:pt x="6306820" y="288010"/>
                </a:lnTo>
                <a:lnTo>
                  <a:pt x="6265710" y="319532"/>
                </a:lnTo>
                <a:lnTo>
                  <a:pt x="6225641" y="351586"/>
                </a:lnTo>
                <a:lnTo>
                  <a:pt x="6186640" y="384009"/>
                </a:lnTo>
                <a:lnTo>
                  <a:pt x="6148692" y="416636"/>
                </a:lnTo>
                <a:lnTo>
                  <a:pt x="6111811" y="449287"/>
                </a:lnTo>
                <a:lnTo>
                  <a:pt x="6075985" y="481812"/>
                </a:lnTo>
                <a:lnTo>
                  <a:pt x="6041250" y="514019"/>
                </a:lnTo>
                <a:lnTo>
                  <a:pt x="5938812" y="611263"/>
                </a:lnTo>
                <a:lnTo>
                  <a:pt x="5900026" y="647509"/>
                </a:lnTo>
                <a:lnTo>
                  <a:pt x="5860453" y="683107"/>
                </a:lnTo>
                <a:lnTo>
                  <a:pt x="5826252" y="712165"/>
                </a:lnTo>
                <a:lnTo>
                  <a:pt x="0" y="712165"/>
                </a:lnTo>
                <a:lnTo>
                  <a:pt x="0" y="731316"/>
                </a:lnTo>
                <a:lnTo>
                  <a:pt x="5802401" y="731316"/>
                </a:lnTo>
                <a:lnTo>
                  <a:pt x="5778131" y="750404"/>
                </a:lnTo>
                <a:lnTo>
                  <a:pt x="5734964" y="781088"/>
                </a:lnTo>
                <a:lnTo>
                  <a:pt x="5690197" y="809117"/>
                </a:lnTo>
                <a:lnTo>
                  <a:pt x="5648782" y="831824"/>
                </a:lnTo>
                <a:lnTo>
                  <a:pt x="5605513" y="852703"/>
                </a:lnTo>
                <a:lnTo>
                  <a:pt x="5560288" y="871791"/>
                </a:lnTo>
                <a:lnTo>
                  <a:pt x="5512981" y="889114"/>
                </a:lnTo>
                <a:lnTo>
                  <a:pt x="5463527" y="904722"/>
                </a:lnTo>
                <a:lnTo>
                  <a:pt x="5434952" y="912418"/>
                </a:lnTo>
                <a:lnTo>
                  <a:pt x="5505386" y="912418"/>
                </a:lnTo>
                <a:lnTo>
                  <a:pt x="5567680" y="890295"/>
                </a:lnTo>
                <a:lnTo>
                  <a:pt x="5613717" y="870864"/>
                </a:lnTo>
                <a:lnTo>
                  <a:pt x="5657799" y="849579"/>
                </a:lnTo>
                <a:lnTo>
                  <a:pt x="5700026" y="826427"/>
                </a:lnTo>
                <a:lnTo>
                  <a:pt x="5745594" y="797852"/>
                </a:lnTo>
                <a:lnTo>
                  <a:pt x="5789434" y="766686"/>
                </a:lnTo>
                <a:lnTo>
                  <a:pt x="5831764" y="733437"/>
                </a:lnTo>
                <a:lnTo>
                  <a:pt x="5834253" y="731316"/>
                </a:lnTo>
                <a:lnTo>
                  <a:pt x="6954990" y="731316"/>
                </a:lnTo>
                <a:lnTo>
                  <a:pt x="6954990" y="712165"/>
                </a:lnTo>
                <a:lnTo>
                  <a:pt x="5856808" y="712165"/>
                </a:lnTo>
                <a:lnTo>
                  <a:pt x="5872810" y="698588"/>
                </a:lnTo>
                <a:lnTo>
                  <a:pt x="5912802" y="662635"/>
                </a:lnTo>
                <a:lnTo>
                  <a:pt x="5951969" y="626046"/>
                </a:lnTo>
                <a:lnTo>
                  <a:pt x="6021057" y="560235"/>
                </a:lnTo>
                <a:lnTo>
                  <a:pt x="6054509" y="528726"/>
                </a:lnTo>
                <a:lnTo>
                  <a:pt x="6089027" y="496747"/>
                </a:lnTo>
                <a:lnTo>
                  <a:pt x="6124600" y="464464"/>
                </a:lnTo>
                <a:lnTo>
                  <a:pt x="6161227" y="432054"/>
                </a:lnTo>
                <a:lnTo>
                  <a:pt x="6198908" y="399681"/>
                </a:lnTo>
                <a:lnTo>
                  <a:pt x="6237617" y="367499"/>
                </a:lnTo>
                <a:lnTo>
                  <a:pt x="6277368" y="335699"/>
                </a:lnTo>
                <a:lnTo>
                  <a:pt x="6318148" y="304431"/>
                </a:lnTo>
                <a:lnTo>
                  <a:pt x="6359957" y="273862"/>
                </a:lnTo>
                <a:lnTo>
                  <a:pt x="6402768" y="244170"/>
                </a:lnTo>
                <a:lnTo>
                  <a:pt x="6446596" y="215519"/>
                </a:lnTo>
                <a:lnTo>
                  <a:pt x="6491427" y="188061"/>
                </a:lnTo>
                <a:lnTo>
                  <a:pt x="6537261" y="161988"/>
                </a:lnTo>
                <a:lnTo>
                  <a:pt x="6585064" y="136982"/>
                </a:lnTo>
                <a:lnTo>
                  <a:pt x="6632994" y="114173"/>
                </a:lnTo>
                <a:lnTo>
                  <a:pt x="6681013" y="93560"/>
                </a:lnTo>
                <a:lnTo>
                  <a:pt x="6729082" y="75158"/>
                </a:lnTo>
                <a:lnTo>
                  <a:pt x="6777164" y="58966"/>
                </a:lnTo>
                <a:lnTo>
                  <a:pt x="6825196" y="45008"/>
                </a:lnTo>
                <a:lnTo>
                  <a:pt x="6873151" y="33274"/>
                </a:lnTo>
                <a:lnTo>
                  <a:pt x="6920992" y="23787"/>
                </a:lnTo>
                <a:lnTo>
                  <a:pt x="6954990" y="20916"/>
                </a:lnTo>
                <a:lnTo>
                  <a:pt x="6954990" y="0"/>
                </a:lnTo>
                <a:close/>
              </a:path>
            </a:pathLst>
          </a:custGeom>
          <a:solidFill>
            <a:srgbClr val="332B2B"/>
          </a:solidFill>
        </p:spPr>
        <p:txBody>
          <a:bodyPr wrap="square" lIns="0" tIns="0" rIns="0" bIns="0" rtlCol="0"/>
          <a:lstStyle/>
          <a:p>
            <a:endParaRPr/>
          </a:p>
        </p:txBody>
      </p:sp>
      <p:grpSp>
        <p:nvGrpSpPr>
          <p:cNvPr id="6" name="object 10"/>
          <p:cNvGrpSpPr/>
          <p:nvPr/>
        </p:nvGrpSpPr>
        <p:grpSpPr>
          <a:xfrm>
            <a:off x="4445" y="0"/>
            <a:ext cx="6955155" cy="3902710"/>
            <a:chOff x="0" y="5047"/>
            <a:chExt cx="6955155" cy="3902710"/>
          </a:xfrm>
        </p:grpSpPr>
        <p:pic>
          <p:nvPicPr>
            <p:cNvPr id="7" name="object 11"/>
            <p:cNvPicPr/>
            <p:nvPr/>
          </p:nvPicPr>
          <p:blipFill>
            <a:blip r:embed="rId2" cstate="print"/>
            <a:stretch>
              <a:fillRect/>
            </a:stretch>
          </p:blipFill>
          <p:spPr>
            <a:xfrm>
              <a:off x="0" y="5047"/>
              <a:ext cx="3036043" cy="3902596"/>
            </a:xfrm>
            <a:prstGeom prst="rect">
              <a:avLst/>
            </a:prstGeom>
          </p:spPr>
        </p:pic>
        <p:sp>
          <p:nvSpPr>
            <p:cNvPr id="8" name="object 12"/>
            <p:cNvSpPr/>
            <p:nvPr/>
          </p:nvSpPr>
          <p:spPr>
            <a:xfrm>
              <a:off x="0" y="208584"/>
              <a:ext cx="6955155" cy="3517265"/>
            </a:xfrm>
            <a:custGeom>
              <a:avLst/>
              <a:gdLst/>
              <a:ahLst/>
              <a:cxnLst/>
              <a:rect l="l" t="t" r="r" b="b"/>
              <a:pathLst>
                <a:path w="6955155" h="3517265">
                  <a:moveTo>
                    <a:pt x="6954990" y="3497973"/>
                  </a:moveTo>
                  <a:lnTo>
                    <a:pt x="0" y="3497973"/>
                  </a:lnTo>
                  <a:lnTo>
                    <a:pt x="0" y="3517125"/>
                  </a:lnTo>
                  <a:lnTo>
                    <a:pt x="6954990" y="3517125"/>
                  </a:lnTo>
                  <a:lnTo>
                    <a:pt x="6954990" y="3497973"/>
                  </a:lnTo>
                  <a:close/>
                </a:path>
                <a:path w="6955155" h="351726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38783" y="3013581"/>
            <a:ext cx="1116330" cy="894080"/>
          </a:xfrm>
          <a:custGeom>
            <a:avLst/>
            <a:gdLst/>
            <a:ahLst/>
            <a:cxnLst/>
            <a:rect l="l" t="t" r="r" b="b"/>
            <a:pathLst>
              <a:path w="1116329" h="894079">
                <a:moveTo>
                  <a:pt x="1116209" y="0"/>
                </a:moveTo>
                <a:lnTo>
                  <a:pt x="1059560" y="14268"/>
                </a:lnTo>
                <a:lnTo>
                  <a:pt x="1012202" y="29577"/>
                </a:lnTo>
                <a:lnTo>
                  <a:pt x="966848" y="47200"/>
                </a:lnTo>
                <a:lnTo>
                  <a:pt x="923372" y="66993"/>
                </a:lnTo>
                <a:lnTo>
                  <a:pt x="881650" y="88811"/>
                </a:lnTo>
                <a:lnTo>
                  <a:pt x="841555" y="112510"/>
                </a:lnTo>
                <a:lnTo>
                  <a:pt x="802964" y="137944"/>
                </a:lnTo>
                <a:lnTo>
                  <a:pt x="765750" y="164969"/>
                </a:lnTo>
                <a:lnTo>
                  <a:pt x="729788" y="193442"/>
                </a:lnTo>
                <a:lnTo>
                  <a:pt x="694953" y="223215"/>
                </a:lnTo>
                <a:lnTo>
                  <a:pt x="661120" y="254147"/>
                </a:lnTo>
                <a:lnTo>
                  <a:pt x="628164" y="286090"/>
                </a:lnTo>
                <a:lnTo>
                  <a:pt x="595959" y="318902"/>
                </a:lnTo>
                <a:lnTo>
                  <a:pt x="564380" y="352437"/>
                </a:lnTo>
                <a:lnTo>
                  <a:pt x="533302" y="386550"/>
                </a:lnTo>
                <a:lnTo>
                  <a:pt x="502600" y="421097"/>
                </a:lnTo>
                <a:lnTo>
                  <a:pt x="472148" y="455934"/>
                </a:lnTo>
                <a:lnTo>
                  <a:pt x="441821" y="490915"/>
                </a:lnTo>
                <a:lnTo>
                  <a:pt x="411495" y="525897"/>
                </a:lnTo>
                <a:lnTo>
                  <a:pt x="381043" y="560733"/>
                </a:lnTo>
                <a:lnTo>
                  <a:pt x="350341" y="595281"/>
                </a:lnTo>
                <a:lnTo>
                  <a:pt x="319263" y="629394"/>
                </a:lnTo>
                <a:lnTo>
                  <a:pt x="287684" y="662929"/>
                </a:lnTo>
                <a:lnTo>
                  <a:pt x="255479" y="695741"/>
                </a:lnTo>
                <a:lnTo>
                  <a:pt x="222523" y="727684"/>
                </a:lnTo>
                <a:lnTo>
                  <a:pt x="188690" y="758615"/>
                </a:lnTo>
                <a:lnTo>
                  <a:pt x="153855" y="788389"/>
                </a:lnTo>
                <a:lnTo>
                  <a:pt x="117894" y="816861"/>
                </a:lnTo>
                <a:lnTo>
                  <a:pt x="80680" y="843887"/>
                </a:lnTo>
                <a:lnTo>
                  <a:pt x="42088" y="869321"/>
                </a:lnTo>
                <a:lnTo>
                  <a:pt x="1993" y="893020"/>
                </a:lnTo>
                <a:lnTo>
                  <a:pt x="0" y="894063"/>
                </a:lnTo>
              </a:path>
            </a:pathLst>
          </a:custGeom>
          <a:ln w="9528">
            <a:solidFill>
              <a:srgbClr val="332B2B"/>
            </a:solidFill>
          </a:ln>
        </p:spPr>
        <p:txBody>
          <a:bodyPr wrap="square" lIns="0" tIns="0" rIns="0" bIns="0" rtlCol="0"/>
          <a:lstStyle/>
          <a:p>
            <a:endParaRPr/>
          </a:p>
        </p:txBody>
      </p:sp>
      <p:grpSp>
        <p:nvGrpSpPr>
          <p:cNvPr id="3" name="object 3"/>
          <p:cNvGrpSpPr/>
          <p:nvPr/>
        </p:nvGrpSpPr>
        <p:grpSpPr>
          <a:xfrm>
            <a:off x="-4763" y="0"/>
            <a:ext cx="6960234" cy="888365"/>
            <a:chOff x="-4763" y="0"/>
            <a:chExt cx="6960234" cy="888365"/>
          </a:xfrm>
        </p:grpSpPr>
        <p:sp>
          <p:nvSpPr>
            <p:cNvPr id="4" name="object 4"/>
            <p:cNvSpPr/>
            <p:nvPr/>
          </p:nvSpPr>
          <p:spPr>
            <a:xfrm>
              <a:off x="0" y="3565"/>
              <a:ext cx="1038860" cy="878840"/>
            </a:xfrm>
            <a:custGeom>
              <a:avLst/>
              <a:gdLst/>
              <a:ahLst/>
              <a:cxnLst/>
              <a:rect l="l" t="t" r="r" b="b"/>
              <a:pathLst>
                <a:path w="1038860" h="878840">
                  <a:moveTo>
                    <a:pt x="1038490" y="0"/>
                  </a:moveTo>
                  <a:lnTo>
                    <a:pt x="969111" y="39012"/>
                  </a:lnTo>
                  <a:lnTo>
                    <a:pt x="930519" y="64447"/>
                  </a:lnTo>
                  <a:lnTo>
                    <a:pt x="893305" y="91472"/>
                  </a:lnTo>
                  <a:lnTo>
                    <a:pt x="857343" y="119944"/>
                  </a:lnTo>
                  <a:lnTo>
                    <a:pt x="822508" y="149718"/>
                  </a:lnTo>
                  <a:lnTo>
                    <a:pt x="788675" y="180649"/>
                  </a:lnTo>
                  <a:lnTo>
                    <a:pt x="755719" y="212593"/>
                  </a:lnTo>
                  <a:lnTo>
                    <a:pt x="723514" y="245404"/>
                  </a:lnTo>
                  <a:lnTo>
                    <a:pt x="691935" y="278939"/>
                  </a:lnTo>
                  <a:lnTo>
                    <a:pt x="660858" y="313053"/>
                  </a:lnTo>
                  <a:lnTo>
                    <a:pt x="630155" y="347600"/>
                  </a:lnTo>
                  <a:lnTo>
                    <a:pt x="599704" y="382437"/>
                  </a:lnTo>
                  <a:lnTo>
                    <a:pt x="569377" y="417418"/>
                  </a:lnTo>
                  <a:lnTo>
                    <a:pt x="539051" y="452399"/>
                  </a:lnTo>
                  <a:lnTo>
                    <a:pt x="508599" y="487236"/>
                  </a:lnTo>
                  <a:lnTo>
                    <a:pt x="477897" y="521783"/>
                  </a:lnTo>
                  <a:lnTo>
                    <a:pt x="446819" y="555897"/>
                  </a:lnTo>
                  <a:lnTo>
                    <a:pt x="415240" y="589432"/>
                  </a:lnTo>
                  <a:lnTo>
                    <a:pt x="383035" y="622243"/>
                  </a:lnTo>
                  <a:lnTo>
                    <a:pt x="350079" y="654187"/>
                  </a:lnTo>
                  <a:lnTo>
                    <a:pt x="316246" y="685118"/>
                  </a:lnTo>
                  <a:lnTo>
                    <a:pt x="281411" y="714892"/>
                  </a:lnTo>
                  <a:lnTo>
                    <a:pt x="245449" y="743364"/>
                  </a:lnTo>
                  <a:lnTo>
                    <a:pt x="208235" y="770390"/>
                  </a:lnTo>
                  <a:lnTo>
                    <a:pt x="169643" y="795824"/>
                  </a:lnTo>
                  <a:lnTo>
                    <a:pt x="129549" y="819522"/>
                  </a:lnTo>
                  <a:lnTo>
                    <a:pt x="87826" y="841341"/>
                  </a:lnTo>
                  <a:lnTo>
                    <a:pt x="44351" y="861134"/>
                  </a:lnTo>
                  <a:lnTo>
                    <a:pt x="0" y="878367"/>
                  </a:lnTo>
                </a:path>
              </a:pathLst>
            </a:custGeom>
            <a:ln w="9527">
              <a:solidFill>
                <a:srgbClr val="332B2B"/>
              </a:solidFill>
            </a:ln>
          </p:spPr>
          <p:txBody>
            <a:bodyPr wrap="square" lIns="0" tIns="0" rIns="0" bIns="0" rtlCol="0"/>
            <a:lstStyle/>
            <a:p>
              <a:endParaRPr/>
            </a:p>
          </p:txBody>
        </p:sp>
        <p:sp>
          <p:nvSpPr>
            <p:cNvPr id="5" name="object 5"/>
            <p:cNvSpPr/>
            <p:nvPr/>
          </p:nvSpPr>
          <p:spPr>
            <a:xfrm>
              <a:off x="0" y="203821"/>
              <a:ext cx="6955155" cy="19685"/>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a:p>
          </p:txBody>
        </p:sp>
      </p:grpSp>
      <p:sp>
        <p:nvSpPr>
          <p:cNvPr id="6" name="object 6"/>
          <p:cNvSpPr/>
          <p:nvPr/>
        </p:nvSpPr>
        <p:spPr>
          <a:xfrm>
            <a:off x="0" y="3707256"/>
            <a:ext cx="6955155" cy="19685"/>
          </a:xfrm>
          <a:custGeom>
            <a:avLst/>
            <a:gdLst/>
            <a:ahLst/>
            <a:cxnLst/>
            <a:rect l="l" t="t" r="r" b="b"/>
            <a:pathLst>
              <a:path w="6955155" h="19685">
                <a:moveTo>
                  <a:pt x="6954990" y="0"/>
                </a:moveTo>
                <a:lnTo>
                  <a:pt x="0" y="0"/>
                </a:lnTo>
                <a:lnTo>
                  <a:pt x="0" y="19151"/>
                </a:lnTo>
                <a:lnTo>
                  <a:pt x="6954990" y="19151"/>
                </a:lnTo>
                <a:lnTo>
                  <a:pt x="6954990" y="0"/>
                </a:lnTo>
                <a:close/>
              </a:path>
            </a:pathLst>
          </a:custGeom>
          <a:solidFill>
            <a:srgbClr val="332B2B"/>
          </a:solidFill>
        </p:spPr>
        <p:txBody>
          <a:bodyPr wrap="square" lIns="0" tIns="0" rIns="0" bIns="0" rtlCol="0"/>
          <a:lstStyle/>
          <a:p>
            <a:endParaRPr/>
          </a:p>
        </p:txBody>
      </p:sp>
      <p:sp>
        <p:nvSpPr>
          <p:cNvPr id="7" name="object 7"/>
          <p:cNvSpPr txBox="1">
            <a:spLocks noGrp="1"/>
          </p:cNvSpPr>
          <p:nvPr>
            <p:ph type="title"/>
          </p:nvPr>
        </p:nvSpPr>
        <p:spPr>
          <a:xfrm>
            <a:off x="2376428" y="1328834"/>
            <a:ext cx="2205355" cy="595630"/>
          </a:xfrm>
          <a:prstGeom prst="rect">
            <a:avLst/>
          </a:prstGeom>
        </p:spPr>
        <p:txBody>
          <a:bodyPr vert="horz" wrap="square" lIns="0" tIns="11430" rIns="0" bIns="0" rtlCol="0">
            <a:spAutoFit/>
          </a:bodyPr>
          <a:lstStyle/>
          <a:p>
            <a:pPr marL="12700">
              <a:lnSpc>
                <a:spcPct val="100000"/>
              </a:lnSpc>
              <a:spcBef>
                <a:spcPts val="90"/>
              </a:spcBef>
            </a:pPr>
            <a:r>
              <a:rPr sz="3750" spc="15" dirty="0"/>
              <a:t>Thank</a:t>
            </a:r>
            <a:r>
              <a:rPr sz="3750" spc="-65" dirty="0"/>
              <a:t> </a:t>
            </a:r>
            <a:r>
              <a:rPr sz="3750" spc="-60" dirty="0"/>
              <a:t>You</a:t>
            </a:r>
            <a:endParaRPr sz="375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284</Words>
  <Application>Microsoft Office PowerPoint</Application>
  <PresentationFormat>Custom</PresentationFormat>
  <Paragraphs>17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Ontology in IoT Security</vt:lpstr>
      <vt:lpstr>Introduction  * In this presentation, we will explore the power of Ontology in safeguarding  Internet of Things (IoT) devices.   * IoT  devices are vulnerable to security  threats, and it is crucial to enhance  their security measures.   * Ontology  provides a solution by enabling secure  and trusted interactions between IoT  devices, ensuring data integrity and  privacy. </vt:lpstr>
      <vt:lpstr>Ontology is a branch of philosophy that deals with the nature of  existence and reality. In the context of technology, Ontology  refers to the formal representation of knowledge and the  relationships between concepts. It provides a framework for  organizing and structuring information, making it easier to  analyze and process.</vt:lpstr>
      <vt:lpstr>Role of Ontology in IoT Security</vt:lpstr>
      <vt:lpstr>IoT  Security  Challenges</vt:lpstr>
      <vt:lpstr>Ontology plays a crucial role in enhancing IoT security. By utilizing  Ontology, we can establish a secure and trusted environment for IoT  devices. Ontology enables the authentication and authorization of devices,  ensuring that only authorized devices can access the network. It also  facilitates secure data transfer and communication, protecting sensitive  information from unauthorized access. With the power of Ontology, we can  safeguard IoT devices and mitigate security risks.</vt:lpstr>
      <vt:lpstr>Real-World Applications  * The application of Ontology in IoT  security is not just theoretical. It has  real-world implications and practical  applications. * For example, in smart  homes, Ontology can ensure secure  interactions between devices such as  smart locks, cameras, and sensors.  * In  industrial settings, Ontology can  enable secure communication between  IoT devices, preventing unauthorized  access and potential disruptions.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Ontology in IoT Security</dc:title>
  <cp:lastModifiedBy>HP</cp:lastModifiedBy>
  <cp:revision>4</cp:revision>
  <dcterms:created xsi:type="dcterms:W3CDTF">2023-07-11T10:27:50Z</dcterms:created>
  <dcterms:modified xsi:type="dcterms:W3CDTF">2023-07-11T10:48:33Z</dcterms:modified>
</cp:coreProperties>
</file>