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Trivedi" userId="a8f960d2287950a4" providerId="LiveId" clId="{B486FA9F-CE5F-4A81-87C7-B1DE11044283}"/>
    <pc:docChg chg="undo custSel addSld modSld sldOrd">
      <pc:chgData name="Prajwal Trivedi" userId="a8f960d2287950a4" providerId="LiveId" clId="{B486FA9F-CE5F-4A81-87C7-B1DE11044283}" dt="2023-06-09T03:39:33.477" v="300" actId="255"/>
      <pc:docMkLst>
        <pc:docMk/>
      </pc:docMkLst>
      <pc:sldChg chg="modSp mod">
        <pc:chgData name="Prajwal Trivedi" userId="a8f960d2287950a4" providerId="LiveId" clId="{B486FA9F-CE5F-4A81-87C7-B1DE11044283}" dt="2023-06-09T02:59:35.799" v="163" actId="20577"/>
        <pc:sldMkLst>
          <pc:docMk/>
          <pc:sldMk cId="4032180203" sldId="256"/>
        </pc:sldMkLst>
        <pc:spChg chg="mod">
          <ac:chgData name="Prajwal Trivedi" userId="a8f960d2287950a4" providerId="LiveId" clId="{B486FA9F-CE5F-4A81-87C7-B1DE11044283}" dt="2023-06-09T02:59:35.799" v="163" actId="20577"/>
          <ac:spMkLst>
            <pc:docMk/>
            <pc:sldMk cId="4032180203" sldId="256"/>
            <ac:spMk id="3" creationId="{3E65E8B2-AF59-0318-1CC6-483E77C488F3}"/>
          </ac:spMkLst>
        </pc:spChg>
      </pc:sldChg>
      <pc:sldChg chg="modSp mod">
        <pc:chgData name="Prajwal Trivedi" userId="a8f960d2287950a4" providerId="LiveId" clId="{B486FA9F-CE5F-4A81-87C7-B1DE11044283}" dt="2023-06-09T03:39:33.477" v="300" actId="255"/>
        <pc:sldMkLst>
          <pc:docMk/>
          <pc:sldMk cId="3222096470" sldId="257"/>
        </pc:sldMkLst>
        <pc:spChg chg="mod">
          <ac:chgData name="Prajwal Trivedi" userId="a8f960d2287950a4" providerId="LiveId" clId="{B486FA9F-CE5F-4A81-87C7-B1DE11044283}" dt="2023-06-09T03:39:33.477" v="300" actId="255"/>
          <ac:spMkLst>
            <pc:docMk/>
            <pc:sldMk cId="3222096470" sldId="257"/>
            <ac:spMk id="2" creationId="{C16FF23B-D893-E950-94D4-E2BB4F8A6C8E}"/>
          </ac:spMkLst>
        </pc:spChg>
        <pc:spChg chg="mod">
          <ac:chgData name="Prajwal Trivedi" userId="a8f960d2287950a4" providerId="LiveId" clId="{B486FA9F-CE5F-4A81-87C7-B1DE11044283}" dt="2023-06-09T03:39:27.937" v="299" actId="255"/>
          <ac:spMkLst>
            <pc:docMk/>
            <pc:sldMk cId="3222096470" sldId="257"/>
            <ac:spMk id="3" creationId="{7B7DA538-59A7-2E21-84FC-CB9DA2EF975A}"/>
          </ac:spMkLst>
        </pc:spChg>
      </pc:sldChg>
      <pc:sldChg chg="modSp mod ord">
        <pc:chgData name="Prajwal Trivedi" userId="a8f960d2287950a4" providerId="LiveId" clId="{B486FA9F-CE5F-4A81-87C7-B1DE11044283}" dt="2023-06-09T03:01:21.990" v="177" actId="255"/>
        <pc:sldMkLst>
          <pc:docMk/>
          <pc:sldMk cId="1063224050" sldId="259"/>
        </pc:sldMkLst>
        <pc:spChg chg="mod">
          <ac:chgData name="Prajwal Trivedi" userId="a8f960d2287950a4" providerId="LiveId" clId="{B486FA9F-CE5F-4A81-87C7-B1DE11044283}" dt="2023-06-09T03:01:21.990" v="177" actId="255"/>
          <ac:spMkLst>
            <pc:docMk/>
            <pc:sldMk cId="1063224050" sldId="259"/>
            <ac:spMk id="2" creationId="{39807026-7E4E-642C-1A0F-ACD69D1F7981}"/>
          </ac:spMkLst>
        </pc:spChg>
        <pc:spChg chg="mod">
          <ac:chgData name="Prajwal Trivedi" userId="a8f960d2287950a4" providerId="LiveId" clId="{B486FA9F-CE5F-4A81-87C7-B1DE11044283}" dt="2023-06-09T03:00:46.464" v="173" actId="1076"/>
          <ac:spMkLst>
            <pc:docMk/>
            <pc:sldMk cId="1063224050" sldId="259"/>
            <ac:spMk id="4" creationId="{492DACFF-B802-9FFD-0803-CD7676CA5BE4}"/>
          </ac:spMkLst>
        </pc:spChg>
        <pc:spChg chg="mod">
          <ac:chgData name="Prajwal Trivedi" userId="a8f960d2287950a4" providerId="LiveId" clId="{B486FA9F-CE5F-4A81-87C7-B1DE11044283}" dt="2023-06-09T03:01:16.253" v="176" actId="14100"/>
          <ac:spMkLst>
            <pc:docMk/>
            <pc:sldMk cId="1063224050" sldId="259"/>
            <ac:spMk id="5" creationId="{62164452-C812-DC31-7AD1-B75B2D3D80B3}"/>
          </ac:spMkLst>
        </pc:spChg>
        <pc:spChg chg="mod">
          <ac:chgData name="Prajwal Trivedi" userId="a8f960d2287950a4" providerId="LiveId" clId="{B486FA9F-CE5F-4A81-87C7-B1DE11044283}" dt="2023-06-09T03:01:10.603" v="175" actId="1076"/>
          <ac:spMkLst>
            <pc:docMk/>
            <pc:sldMk cId="1063224050" sldId="259"/>
            <ac:spMk id="6" creationId="{69E11A01-29D6-2151-80A4-05D74B039B39}"/>
          </ac:spMkLst>
        </pc:spChg>
      </pc:sldChg>
      <pc:sldChg chg="addSp modSp new mod">
        <pc:chgData name="Prajwal Trivedi" userId="a8f960d2287950a4" providerId="LiveId" clId="{B486FA9F-CE5F-4A81-87C7-B1DE11044283}" dt="2023-06-09T03:01:37.075" v="179" actId="14100"/>
        <pc:sldMkLst>
          <pc:docMk/>
          <pc:sldMk cId="2232970554" sldId="260"/>
        </pc:sldMkLst>
        <pc:spChg chg="add mod">
          <ac:chgData name="Prajwal Trivedi" userId="a8f960d2287950a4" providerId="LiveId" clId="{B486FA9F-CE5F-4A81-87C7-B1DE11044283}" dt="2023-06-09T03:01:37.075" v="179" actId="14100"/>
          <ac:spMkLst>
            <pc:docMk/>
            <pc:sldMk cId="2232970554" sldId="260"/>
            <ac:spMk id="2" creationId="{3D2E1503-540A-2363-36E7-B41916B9F41D}"/>
          </ac:spMkLst>
        </pc:spChg>
        <pc:spChg chg="add mod">
          <ac:chgData name="Prajwal Trivedi" userId="a8f960d2287950a4" providerId="LiveId" clId="{B486FA9F-CE5F-4A81-87C7-B1DE11044283}" dt="2023-06-09T02:58:50.893" v="128" actId="20577"/>
          <ac:spMkLst>
            <pc:docMk/>
            <pc:sldMk cId="2232970554" sldId="260"/>
            <ac:spMk id="3" creationId="{D73CF224-5550-CB67-8EF8-82380C5D9AC1}"/>
          </ac:spMkLst>
        </pc:spChg>
      </pc:sldChg>
      <pc:sldChg chg="addSp delSp modSp new mod">
        <pc:chgData name="Prajwal Trivedi" userId="a8f960d2287950a4" providerId="LiveId" clId="{B486FA9F-CE5F-4A81-87C7-B1DE11044283}" dt="2023-06-09T03:32:56.905" v="243" actId="1076"/>
        <pc:sldMkLst>
          <pc:docMk/>
          <pc:sldMk cId="253934537" sldId="261"/>
        </pc:sldMkLst>
        <pc:spChg chg="add mod">
          <ac:chgData name="Prajwal Trivedi" userId="a8f960d2287950a4" providerId="LiveId" clId="{B486FA9F-CE5F-4A81-87C7-B1DE11044283}" dt="2023-06-09T03:32:48.678" v="240" actId="1076"/>
          <ac:spMkLst>
            <pc:docMk/>
            <pc:sldMk cId="253934537" sldId="261"/>
            <ac:spMk id="6" creationId="{CF5A9A61-6C8C-A58E-18DD-34A163B818C3}"/>
          </ac:spMkLst>
        </pc:spChg>
        <pc:picChg chg="add del mod">
          <ac:chgData name="Prajwal Trivedi" userId="a8f960d2287950a4" providerId="LiveId" clId="{B486FA9F-CE5F-4A81-87C7-B1DE11044283}" dt="2023-06-09T03:24:10.434" v="186" actId="21"/>
          <ac:picMkLst>
            <pc:docMk/>
            <pc:sldMk cId="253934537" sldId="261"/>
            <ac:picMk id="2" creationId="{B5644777-20E0-373C-D6B3-1EAF130B8E59}"/>
          </ac:picMkLst>
        </pc:picChg>
        <pc:picChg chg="add del">
          <ac:chgData name="Prajwal Trivedi" userId="a8f960d2287950a4" providerId="LiveId" clId="{B486FA9F-CE5F-4A81-87C7-B1DE11044283}" dt="2023-06-09T03:24:14.408" v="188" actId="21"/>
          <ac:picMkLst>
            <pc:docMk/>
            <pc:sldMk cId="253934537" sldId="261"/>
            <ac:picMk id="3" creationId="{83DA79A4-A023-4E44-D6DD-FEF49D33A2E6}"/>
          </ac:picMkLst>
        </pc:picChg>
        <pc:picChg chg="add mod">
          <ac:chgData name="Prajwal Trivedi" userId="a8f960d2287950a4" providerId="LiveId" clId="{B486FA9F-CE5F-4A81-87C7-B1DE11044283}" dt="2023-06-09T03:32:56.905" v="243" actId="1076"/>
          <ac:picMkLst>
            <pc:docMk/>
            <pc:sldMk cId="253934537" sldId="261"/>
            <ac:picMk id="5" creationId="{07D64E94-859F-1AE2-F913-0CB696EB7094}"/>
          </ac:picMkLst>
        </pc:picChg>
        <pc:picChg chg="add del">
          <ac:chgData name="Prajwal Trivedi" userId="a8f960d2287950a4" providerId="LiveId" clId="{B486FA9F-CE5F-4A81-87C7-B1DE11044283}" dt="2023-06-09T03:14:41.886" v="182"/>
          <ac:picMkLst>
            <pc:docMk/>
            <pc:sldMk cId="253934537" sldId="261"/>
            <ac:picMk id="1026" creationId="{CA18173E-C42F-A06B-5777-C7594BB18D1A}"/>
          </ac:picMkLst>
        </pc:picChg>
      </pc:sldChg>
      <pc:sldChg chg="addSp modSp new mod">
        <pc:chgData name="Prajwal Trivedi" userId="a8f960d2287950a4" providerId="LiveId" clId="{B486FA9F-CE5F-4A81-87C7-B1DE11044283}" dt="2023-06-09T03:39:07.799" v="297" actId="2710"/>
        <pc:sldMkLst>
          <pc:docMk/>
          <pc:sldMk cId="1066859773" sldId="262"/>
        </pc:sldMkLst>
        <pc:spChg chg="add mod">
          <ac:chgData name="Prajwal Trivedi" userId="a8f960d2287950a4" providerId="LiveId" clId="{B486FA9F-CE5F-4A81-87C7-B1DE11044283}" dt="2023-06-09T03:35:00.868" v="258" actId="14100"/>
          <ac:spMkLst>
            <pc:docMk/>
            <pc:sldMk cId="1066859773" sldId="262"/>
            <ac:spMk id="2" creationId="{297E5C6F-5B1B-F410-62C2-66141E419D47}"/>
          </ac:spMkLst>
        </pc:spChg>
        <pc:spChg chg="add mod">
          <ac:chgData name="Prajwal Trivedi" userId="a8f960d2287950a4" providerId="LiveId" clId="{B486FA9F-CE5F-4A81-87C7-B1DE11044283}" dt="2023-06-09T03:39:07.799" v="297" actId="2710"/>
          <ac:spMkLst>
            <pc:docMk/>
            <pc:sldMk cId="1066859773" sldId="262"/>
            <ac:spMk id="3" creationId="{C9553764-46B6-B44A-B7C3-C52337AAD2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2039" y="2048607"/>
            <a:ext cx="6198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Ontology in smart irrigation system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92569" y="3560886"/>
            <a:ext cx="6646985" cy="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6FF23B-D893-E950-94D4-E2BB4F8A6C8E}"/>
              </a:ext>
            </a:extLst>
          </p:cNvPr>
          <p:cNvSpPr txBox="1"/>
          <p:nvPr/>
        </p:nvSpPr>
        <p:spPr>
          <a:xfrm>
            <a:off x="654422" y="1674674"/>
            <a:ext cx="9708777" cy="280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Smart Irrigation can be defined as the efficient use of water resources to maintain agriculture.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a technology-driven approach that utilizes different sensors placed in soil in irrigation systems.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aims to improve efficiency, conserve water, and enhance plant health by applying water precisely when and where it is needed.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7DA538-59A7-2E21-84FC-CB9DA2EF975A}"/>
              </a:ext>
            </a:extLst>
          </p:cNvPr>
          <p:cNvSpPr txBox="1"/>
          <p:nvPr/>
        </p:nvSpPr>
        <p:spPr>
          <a:xfrm>
            <a:off x="537882" y="699247"/>
            <a:ext cx="591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Smart Irrigation:</a:t>
            </a:r>
          </a:p>
        </p:txBody>
      </p:sp>
    </p:spTree>
    <p:extLst>
      <p:ext uri="{BB962C8B-B14F-4D97-AF65-F5344CB8AC3E}">
        <p14:creationId xmlns:p14="http://schemas.microsoft.com/office/powerpoint/2010/main" xmlns="" val="322209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382812B-7484-B96D-927F-D7AB7597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4" y="1732009"/>
            <a:ext cx="4762500" cy="3393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C7C000-7C0C-5088-0C7A-E024B631DB2C}"/>
              </a:ext>
            </a:extLst>
          </p:cNvPr>
          <p:cNvSpPr txBox="1"/>
          <p:nvPr/>
        </p:nvSpPr>
        <p:spPr>
          <a:xfrm>
            <a:off x="502024" y="42134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Example</a:t>
            </a:r>
            <a:r>
              <a:rPr lang="en-IN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B7D2A8-2B8B-EDA1-7BB4-33642FE92A99}"/>
              </a:ext>
            </a:extLst>
          </p:cNvPr>
          <p:cNvSpPr txBox="1"/>
          <p:nvPr/>
        </p:nvSpPr>
        <p:spPr>
          <a:xfrm>
            <a:off x="502024" y="1195753"/>
            <a:ext cx="485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diagram - using sensors in irrigation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1147AC-8F53-B668-ADF5-4CE2F9441061}"/>
              </a:ext>
            </a:extLst>
          </p:cNvPr>
          <p:cNvSpPr txBox="1"/>
          <p:nvPr/>
        </p:nvSpPr>
        <p:spPr>
          <a:xfrm>
            <a:off x="6096000" y="1111624"/>
            <a:ext cx="51457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Explanation:</a:t>
            </a:r>
          </a:p>
          <a:p>
            <a:r>
              <a:rPr lang="en-IN" dirty="0"/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As there is a soil moisture detector, it will detect moisture content in the soil and also temperature &amp; humidity sensor, which detect the humidity in the atmosphere.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these are connected to Arduino uno board with a relay module and pump.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there is less moisture content in the soil the moisture sensor detects it and the relay module will pump up the water and provide it to the plants.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02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807026-7E4E-642C-1A0F-ACD69D1F7981}"/>
              </a:ext>
            </a:extLst>
          </p:cNvPr>
          <p:cNvSpPr txBox="1"/>
          <p:nvPr/>
        </p:nvSpPr>
        <p:spPr>
          <a:xfrm>
            <a:off x="788894" y="0"/>
            <a:ext cx="782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Ontology: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2DACFF-B802-9FFD-0803-CD7676CA5BE4}"/>
              </a:ext>
            </a:extLst>
          </p:cNvPr>
          <p:cNvSpPr txBox="1"/>
          <p:nvPr/>
        </p:nvSpPr>
        <p:spPr>
          <a:xfrm>
            <a:off x="1004047" y="615209"/>
            <a:ext cx="7611035" cy="1884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Ontology is a schema where we represent knowledge and information into the machine.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has become an increasingly important feature in smart irrigation systems. 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2164452-C812-DC31-7AD1-B75B2D3D80B3}"/>
              </a:ext>
            </a:extLst>
          </p:cNvPr>
          <p:cNvSpPr txBox="1"/>
          <p:nvPr/>
        </p:nvSpPr>
        <p:spPr>
          <a:xfrm>
            <a:off x="788894" y="2530390"/>
            <a:ext cx="587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Role of ontology in smart irrigation: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E11A01-29D6-2151-80A4-05D74B039B39}"/>
              </a:ext>
            </a:extLst>
          </p:cNvPr>
          <p:cNvSpPr txBox="1"/>
          <p:nvPr/>
        </p:nvSpPr>
        <p:spPr>
          <a:xfrm>
            <a:off x="788894" y="2987357"/>
            <a:ext cx="10291482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Ontology plays an important role when it comes to smart irrigation, where it helps better conclusions from any given set of data based on their relationships.</a:t>
            </a:r>
          </a:p>
          <a:p>
            <a:pPr marL="25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Ontologies can be used to describe the different entities, attributes and relationships within an irrigation system</a:t>
            </a:r>
          </a:p>
          <a:p>
            <a:pPr marL="25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Ontologies can help identify optimal soil conditions for different crops,.</a:t>
            </a:r>
          </a:p>
          <a:p>
            <a:pPr marL="25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helps farmers to take decisions about which fertilizers and pesticides are most suitable for their particular needs. </a:t>
            </a:r>
          </a:p>
        </p:txBody>
      </p:sp>
    </p:spTree>
    <p:extLst>
      <p:ext uri="{BB962C8B-B14F-4D97-AF65-F5344CB8AC3E}">
        <p14:creationId xmlns:p14="http://schemas.microsoft.com/office/powerpoint/2010/main" xmlns="" val="10632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2E1503-540A-2363-36E7-B41916B9F41D}"/>
              </a:ext>
            </a:extLst>
          </p:cNvPr>
          <p:cNvSpPr txBox="1"/>
          <p:nvPr/>
        </p:nvSpPr>
        <p:spPr>
          <a:xfrm>
            <a:off x="439270" y="448235"/>
            <a:ext cx="73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Benefits of Ontology in smart irrigation system: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3CF224-5550-CB67-8EF8-82380C5D9AC1}"/>
              </a:ext>
            </a:extLst>
          </p:cNvPr>
          <p:cNvSpPr txBox="1"/>
          <p:nvPr/>
        </p:nvSpPr>
        <p:spPr>
          <a:xfrm>
            <a:off x="555812" y="1353671"/>
            <a:ext cx="8516470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Ontology provides a structured representation of irrigation-related concepts, relationships, and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Ontology-based smart irrigation systems can be easily adapted to different contexts and environments.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increases accuracy and precision when controlling water flow rate and pressure.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reduced costs associated with labor-intensive activities such as manually checking agricultural data or managing watering schedules 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Ontology enables intelligent reasoning and decision-making in smart irrigation systems.</a:t>
            </a:r>
          </a:p>
        </p:txBody>
      </p:sp>
    </p:spTree>
    <p:extLst>
      <p:ext uri="{BB962C8B-B14F-4D97-AF65-F5344CB8AC3E}">
        <p14:creationId xmlns:p14="http://schemas.microsoft.com/office/powerpoint/2010/main" xmlns="" val="22329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D64E94-859F-1AE2-F913-0CB696EB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" y="2016496"/>
            <a:ext cx="9544585" cy="2322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5A9A61-6C8C-A58E-18DD-34A163B818C3}"/>
              </a:ext>
            </a:extLst>
          </p:cNvPr>
          <p:cNvSpPr txBox="1"/>
          <p:nvPr/>
        </p:nvSpPr>
        <p:spPr>
          <a:xfrm>
            <a:off x="708211" y="797858"/>
            <a:ext cx="510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Basic ontology on using sensors</a:t>
            </a:r>
          </a:p>
        </p:txBody>
      </p:sp>
    </p:spTree>
    <p:extLst>
      <p:ext uri="{BB962C8B-B14F-4D97-AF65-F5344CB8AC3E}">
        <p14:creationId xmlns:p14="http://schemas.microsoft.com/office/powerpoint/2010/main" xmlns="" val="2539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E5C6F-5B1B-F410-62C2-66141E419D47}"/>
              </a:ext>
            </a:extLst>
          </p:cNvPr>
          <p:cNvSpPr txBox="1"/>
          <p:nvPr/>
        </p:nvSpPr>
        <p:spPr>
          <a:xfrm>
            <a:off x="215153" y="475129"/>
            <a:ext cx="20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553764-46B6-B44A-B7C3-C52337AAD241}"/>
              </a:ext>
            </a:extLst>
          </p:cNvPr>
          <p:cNvSpPr txBox="1"/>
          <p:nvPr/>
        </p:nvSpPr>
        <p:spPr>
          <a:xfrm>
            <a:off x="215154" y="1407459"/>
            <a:ext cx="8202706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Ontology plays an invaluable role in improving efficiency, knowledge representation, and sustainable practices in smart agriculture.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enables efficient data integration, supports intelligent decision-making, facilitates knowledge sharing, and promotes sustainable approaches.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harnessing the power of ontology, smart agriculture systems can optimize resource usage, improve agricultural productivity, and contribute to a more sustainable food production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668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136</TotalTime>
  <Words>416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in smart irrigation system</dc:title>
  <dc:creator>Prajwal Trivedi</dc:creator>
  <cp:lastModifiedBy>HP</cp:lastModifiedBy>
  <cp:revision>5</cp:revision>
  <dcterms:created xsi:type="dcterms:W3CDTF">2023-06-09T01:25:42Z</dcterms:created>
  <dcterms:modified xsi:type="dcterms:W3CDTF">2023-06-09T03:43:24Z</dcterms:modified>
</cp:coreProperties>
</file>