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FD62-FF86-C540-84E9-9907691795A0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D31A-10CF-7045-A513-DE9A8410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5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FD62-FF86-C540-84E9-9907691795A0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D31A-10CF-7045-A513-DE9A8410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2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FD62-FF86-C540-84E9-9907691795A0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D31A-10CF-7045-A513-DE9A8410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6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FD62-FF86-C540-84E9-9907691795A0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D31A-10CF-7045-A513-DE9A8410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1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FD62-FF86-C540-84E9-9907691795A0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D31A-10CF-7045-A513-DE9A8410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2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FD62-FF86-C540-84E9-9907691795A0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D31A-10CF-7045-A513-DE9A8410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0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FD62-FF86-C540-84E9-9907691795A0}" type="datetimeFigureOut">
              <a:rPr lang="en-US" smtClean="0"/>
              <a:t>12/7/14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D31A-10CF-7045-A513-DE9A8410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7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FD62-FF86-C540-84E9-9907691795A0}" type="datetimeFigureOut">
              <a:rPr lang="en-US" smtClean="0"/>
              <a:t>12/7/14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D31A-10CF-7045-A513-DE9A8410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5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FD62-FF86-C540-84E9-9907691795A0}" type="datetimeFigureOut">
              <a:rPr lang="en-US" smtClean="0"/>
              <a:t>12/7/14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D31A-10CF-7045-A513-DE9A8410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0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FD62-FF86-C540-84E9-9907691795A0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D31A-10CF-7045-A513-DE9A8410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0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FD62-FF86-C540-84E9-9907691795A0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D31A-10CF-7045-A513-DE9A8410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4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6FD62-FF86-C540-84E9-9907691795A0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AD31A-10CF-7045-A513-DE9A8410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4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21"/>
          <p:cNvSpPr txBox="1"/>
          <p:nvPr/>
        </p:nvSpPr>
        <p:spPr>
          <a:xfrm>
            <a:off x="3033633" y="5763167"/>
            <a:ext cx="42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cxnSp>
        <p:nvCxnSpPr>
          <p:cNvPr id="143" name="Straight Arrow Connector 142"/>
          <p:cNvCxnSpPr/>
          <p:nvPr/>
        </p:nvCxnSpPr>
        <p:spPr>
          <a:xfrm flipH="1">
            <a:off x="5004540" y="5123151"/>
            <a:ext cx="208880" cy="4542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228994" y="107940"/>
            <a:ext cx="8729698" cy="6392333"/>
            <a:chOff x="249970" y="0"/>
            <a:chExt cx="8729698" cy="6392333"/>
          </a:xfrm>
        </p:grpSpPr>
        <p:cxnSp>
          <p:nvCxnSpPr>
            <p:cNvPr id="141" name="Straight Arrow Connector 140"/>
            <p:cNvCxnSpPr/>
            <p:nvPr/>
          </p:nvCxnSpPr>
          <p:spPr>
            <a:xfrm flipH="1">
              <a:off x="3260077" y="5123151"/>
              <a:ext cx="208880" cy="4542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4000910" y="5123151"/>
              <a:ext cx="116416" cy="4542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H="1">
              <a:off x="7768167" y="5173942"/>
              <a:ext cx="109906" cy="4034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8416615" y="5123151"/>
              <a:ext cx="208801" cy="4542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oup 166"/>
            <p:cNvGrpSpPr/>
            <p:nvPr/>
          </p:nvGrpSpPr>
          <p:grpSpPr>
            <a:xfrm>
              <a:off x="249970" y="0"/>
              <a:ext cx="8729698" cy="6392333"/>
              <a:chOff x="249970" y="0"/>
              <a:chExt cx="8729698" cy="6392333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493223" y="0"/>
                <a:ext cx="8238476" cy="5173942"/>
                <a:chOff x="493223" y="275168"/>
                <a:chExt cx="8238476" cy="5173942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3926689" y="275168"/>
                  <a:ext cx="1301750" cy="1386416"/>
                  <a:chOff x="3863053" y="280459"/>
                  <a:chExt cx="1301750" cy="1386416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3863053" y="280459"/>
                    <a:ext cx="1301750" cy="1386416"/>
                  </a:xfrm>
                  <a:prstGeom prst="ellipse">
                    <a:avLst/>
                  </a:pr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3863053" y="783166"/>
                    <a:ext cx="13017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Question 1</a:t>
                    </a:r>
                    <a:endParaRPr lang="en-US" dirty="0"/>
                  </a:p>
                </p:txBody>
              </p: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493223" y="1458548"/>
                  <a:ext cx="3842160" cy="3990562"/>
                  <a:chOff x="334473" y="1255512"/>
                  <a:chExt cx="3842160" cy="3990562"/>
                </a:xfrm>
              </p:grpSpPr>
              <p:cxnSp>
                <p:nvCxnSpPr>
                  <p:cNvPr id="11" name="Straight Arrow Connector 10"/>
                  <p:cNvCxnSpPr>
                    <a:stCxn id="4" idx="3"/>
                    <a:endCxn id="6" idx="7"/>
                  </p:cNvCxnSpPr>
                  <p:nvPr/>
                </p:nvCxnSpPr>
                <p:spPr>
                  <a:xfrm flipH="1">
                    <a:off x="2747336" y="1255512"/>
                    <a:ext cx="1211240" cy="104720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334473" y="2099679"/>
                    <a:ext cx="3842160" cy="3146395"/>
                    <a:chOff x="963356" y="2002313"/>
                    <a:chExt cx="3842160" cy="3146395"/>
                  </a:xfrm>
                </p:grpSpPr>
                <p:grpSp>
                  <p:nvGrpSpPr>
                    <p:cNvPr id="63" name="Group 62"/>
                    <p:cNvGrpSpPr/>
                    <p:nvPr/>
                  </p:nvGrpSpPr>
                  <p:grpSpPr>
                    <a:xfrm>
                      <a:off x="2265106" y="2002313"/>
                      <a:ext cx="1301750" cy="1386416"/>
                      <a:chOff x="2074469" y="2025543"/>
                      <a:chExt cx="1301750" cy="1386416"/>
                    </a:xfrm>
                  </p:grpSpPr>
                  <p:sp>
                    <p:nvSpPr>
                      <p:cNvPr id="6" name="Oval 5"/>
                      <p:cNvSpPr/>
                      <p:nvPr/>
                    </p:nvSpPr>
                    <p:spPr>
                      <a:xfrm>
                        <a:off x="2074469" y="2025543"/>
                        <a:ext cx="1301750" cy="1386416"/>
                      </a:xfrm>
                      <a:prstGeom prst="ellipse">
                        <a:avLst/>
                      </a:prstGeom>
                      <a:noFill/>
                      <a:ln w="190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" name="TextBox 6"/>
                      <p:cNvSpPr txBox="1"/>
                      <p:nvPr/>
                    </p:nvSpPr>
                    <p:spPr>
                      <a:xfrm>
                        <a:off x="2074469" y="2528250"/>
                        <a:ext cx="130175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Question 2</a:t>
                        </a:r>
                        <a:endParaRPr lang="en-US" dirty="0"/>
                      </a:p>
                    </p:txBody>
                  </p:sp>
                </p:grpSp>
                <p:grpSp>
                  <p:nvGrpSpPr>
                    <p:cNvPr id="62" name="Group 61"/>
                    <p:cNvGrpSpPr/>
                    <p:nvPr/>
                  </p:nvGrpSpPr>
                  <p:grpSpPr>
                    <a:xfrm>
                      <a:off x="963356" y="3762292"/>
                      <a:ext cx="1301750" cy="1386416"/>
                      <a:chOff x="503118" y="3952793"/>
                      <a:chExt cx="1301750" cy="1386416"/>
                    </a:xfrm>
                  </p:grpSpPr>
                  <p:sp>
                    <p:nvSpPr>
                      <p:cNvPr id="28" name="Oval 27"/>
                      <p:cNvSpPr/>
                      <p:nvPr/>
                    </p:nvSpPr>
                    <p:spPr>
                      <a:xfrm>
                        <a:off x="503118" y="3952793"/>
                        <a:ext cx="1301750" cy="1386416"/>
                      </a:xfrm>
                      <a:prstGeom prst="ellipse">
                        <a:avLst/>
                      </a:prstGeom>
                      <a:noFill/>
                      <a:ln w="190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" name="TextBox 28"/>
                      <p:cNvSpPr txBox="1"/>
                      <p:nvPr/>
                    </p:nvSpPr>
                    <p:spPr>
                      <a:xfrm>
                        <a:off x="503118" y="4434500"/>
                        <a:ext cx="130175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Question 3</a:t>
                        </a:r>
                        <a:endParaRPr lang="en-US" dirty="0"/>
                      </a:p>
                    </p:txBody>
                  </p:sp>
                </p:grpSp>
                <p:grpSp>
                  <p:nvGrpSpPr>
                    <p:cNvPr id="61" name="Group 60"/>
                    <p:cNvGrpSpPr/>
                    <p:nvPr/>
                  </p:nvGrpSpPr>
                  <p:grpSpPr>
                    <a:xfrm>
                      <a:off x="3503766" y="3762292"/>
                      <a:ext cx="1301750" cy="1386416"/>
                      <a:chOff x="2931991" y="3952793"/>
                      <a:chExt cx="1301750" cy="1386416"/>
                    </a:xfrm>
                  </p:grpSpPr>
                  <p:sp>
                    <p:nvSpPr>
                      <p:cNvPr id="30" name="Oval 29"/>
                      <p:cNvSpPr/>
                      <p:nvPr/>
                    </p:nvSpPr>
                    <p:spPr>
                      <a:xfrm>
                        <a:off x="2931991" y="3952793"/>
                        <a:ext cx="1301750" cy="1386416"/>
                      </a:xfrm>
                      <a:prstGeom prst="ellipse">
                        <a:avLst/>
                      </a:prstGeom>
                      <a:noFill/>
                      <a:ln w="190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2931991" y="4442910"/>
                        <a:ext cx="130175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Question 3</a:t>
                        </a:r>
                        <a:endParaRPr lang="en-US" dirty="0"/>
                      </a:p>
                    </p:txBody>
                  </p:sp>
                </p:grpSp>
              </p:grpSp>
              <p:cxnSp>
                <p:nvCxnSpPr>
                  <p:cNvPr id="39" name="Straight Arrow Connector 38"/>
                  <p:cNvCxnSpPr>
                    <a:stCxn id="6" idx="3"/>
                  </p:cNvCxnSpPr>
                  <p:nvPr/>
                </p:nvCxnSpPr>
                <p:spPr>
                  <a:xfrm flipH="1">
                    <a:off x="1312333" y="3283059"/>
                    <a:ext cx="514527" cy="65198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>
                    <a:stCxn id="6" idx="5"/>
                  </p:cNvCxnSpPr>
                  <p:nvPr/>
                </p:nvCxnSpPr>
                <p:spPr>
                  <a:xfrm>
                    <a:off x="2747336" y="3283059"/>
                    <a:ext cx="438247" cy="65198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4794289" y="1458548"/>
                  <a:ext cx="3937410" cy="3990562"/>
                  <a:chOff x="239223" y="1200314"/>
                  <a:chExt cx="3937410" cy="3990562"/>
                </a:xfrm>
              </p:grpSpPr>
              <p:cxnSp>
                <p:nvCxnSpPr>
                  <p:cNvPr id="86" name="Straight Arrow Connector 85"/>
                  <p:cNvCxnSpPr>
                    <a:stCxn id="4" idx="5"/>
                    <a:endCxn id="97" idx="1"/>
                  </p:cNvCxnSpPr>
                  <p:nvPr/>
                </p:nvCxnSpPr>
                <p:spPr>
                  <a:xfrm>
                    <a:off x="482736" y="1200314"/>
                    <a:ext cx="1344124" cy="110240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239223" y="2099679"/>
                    <a:ext cx="3937410" cy="3091197"/>
                    <a:chOff x="868106" y="2002313"/>
                    <a:chExt cx="3937410" cy="3091197"/>
                  </a:xfrm>
                </p:grpSpPr>
                <p:grpSp>
                  <p:nvGrpSpPr>
                    <p:cNvPr id="90" name="Group 89"/>
                    <p:cNvGrpSpPr/>
                    <p:nvPr/>
                  </p:nvGrpSpPr>
                  <p:grpSpPr>
                    <a:xfrm>
                      <a:off x="2265106" y="2002313"/>
                      <a:ext cx="1301750" cy="1386416"/>
                      <a:chOff x="2074469" y="2025543"/>
                      <a:chExt cx="1301750" cy="1386416"/>
                    </a:xfrm>
                  </p:grpSpPr>
                  <p:sp>
                    <p:nvSpPr>
                      <p:cNvPr id="97" name="Oval 96"/>
                      <p:cNvSpPr/>
                      <p:nvPr/>
                    </p:nvSpPr>
                    <p:spPr>
                      <a:xfrm>
                        <a:off x="2074469" y="2025543"/>
                        <a:ext cx="1301750" cy="1386416"/>
                      </a:xfrm>
                      <a:prstGeom prst="ellipse">
                        <a:avLst/>
                      </a:prstGeom>
                      <a:noFill/>
                      <a:ln w="190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8" name="TextBox 97"/>
                      <p:cNvSpPr txBox="1"/>
                      <p:nvPr/>
                    </p:nvSpPr>
                    <p:spPr>
                      <a:xfrm>
                        <a:off x="2074469" y="2528250"/>
                        <a:ext cx="130175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Question 2</a:t>
                        </a:r>
                        <a:endParaRPr lang="en-US" dirty="0"/>
                      </a:p>
                    </p:txBody>
                  </p:sp>
                </p:grpSp>
                <p:grpSp>
                  <p:nvGrpSpPr>
                    <p:cNvPr id="91" name="Group 90"/>
                    <p:cNvGrpSpPr/>
                    <p:nvPr/>
                  </p:nvGrpSpPr>
                  <p:grpSpPr>
                    <a:xfrm>
                      <a:off x="868106" y="3707094"/>
                      <a:ext cx="1301750" cy="1386416"/>
                      <a:chOff x="407868" y="3897595"/>
                      <a:chExt cx="1301750" cy="1386416"/>
                    </a:xfrm>
                  </p:grpSpPr>
                  <p:sp>
                    <p:nvSpPr>
                      <p:cNvPr id="95" name="Oval 94"/>
                      <p:cNvSpPr/>
                      <p:nvPr/>
                    </p:nvSpPr>
                    <p:spPr>
                      <a:xfrm>
                        <a:off x="407868" y="3897595"/>
                        <a:ext cx="1301750" cy="1386416"/>
                      </a:xfrm>
                      <a:prstGeom prst="ellipse">
                        <a:avLst/>
                      </a:prstGeom>
                      <a:noFill/>
                      <a:ln w="190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6" name="TextBox 95"/>
                      <p:cNvSpPr txBox="1"/>
                      <p:nvPr/>
                    </p:nvSpPr>
                    <p:spPr>
                      <a:xfrm>
                        <a:off x="407868" y="4379302"/>
                        <a:ext cx="130175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Question 3</a:t>
                        </a:r>
                        <a:endParaRPr lang="en-US" dirty="0"/>
                      </a:p>
                    </p:txBody>
                  </p:sp>
                </p:grpSp>
                <p:grpSp>
                  <p:nvGrpSpPr>
                    <p:cNvPr id="92" name="Group 91"/>
                    <p:cNvGrpSpPr/>
                    <p:nvPr/>
                  </p:nvGrpSpPr>
                  <p:grpSpPr>
                    <a:xfrm>
                      <a:off x="3503766" y="3707094"/>
                      <a:ext cx="1301750" cy="1386416"/>
                      <a:chOff x="2931991" y="3897595"/>
                      <a:chExt cx="1301750" cy="1386416"/>
                    </a:xfrm>
                  </p:grpSpPr>
                  <p:sp>
                    <p:nvSpPr>
                      <p:cNvPr id="93" name="Oval 92"/>
                      <p:cNvSpPr/>
                      <p:nvPr/>
                    </p:nvSpPr>
                    <p:spPr>
                      <a:xfrm>
                        <a:off x="2931991" y="3897595"/>
                        <a:ext cx="1301750" cy="1386416"/>
                      </a:xfrm>
                      <a:prstGeom prst="ellipse">
                        <a:avLst/>
                      </a:prstGeom>
                      <a:noFill/>
                      <a:ln w="19050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" name="TextBox 93"/>
                      <p:cNvSpPr txBox="1"/>
                      <p:nvPr/>
                    </p:nvSpPr>
                    <p:spPr>
                      <a:xfrm>
                        <a:off x="2931991" y="4387712"/>
                        <a:ext cx="130175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Question 3</a:t>
                        </a:r>
                        <a:endParaRPr lang="en-US" dirty="0"/>
                      </a:p>
                    </p:txBody>
                  </p:sp>
                </p:grpSp>
              </p:grpSp>
              <p:cxnSp>
                <p:nvCxnSpPr>
                  <p:cNvPr id="88" name="Straight Arrow Connector 87"/>
                  <p:cNvCxnSpPr>
                    <a:stCxn id="97" idx="3"/>
                  </p:cNvCxnSpPr>
                  <p:nvPr/>
                </p:nvCxnSpPr>
                <p:spPr>
                  <a:xfrm flipH="1">
                    <a:off x="1234017" y="3283059"/>
                    <a:ext cx="592843" cy="59679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Arrow Connector 88"/>
                  <p:cNvCxnSpPr>
                    <a:stCxn id="97" idx="5"/>
                  </p:cNvCxnSpPr>
                  <p:nvPr/>
                </p:nvCxnSpPr>
                <p:spPr>
                  <a:xfrm>
                    <a:off x="2747336" y="3283059"/>
                    <a:ext cx="465765" cy="59679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2" name="Rectangle 111"/>
              <p:cNvSpPr/>
              <p:nvPr/>
            </p:nvSpPr>
            <p:spPr>
              <a:xfrm>
                <a:off x="285750" y="5577417"/>
                <a:ext cx="656167" cy="814916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142999" y="5577417"/>
                <a:ext cx="656167" cy="814916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2931993" y="5577417"/>
                <a:ext cx="656167" cy="814916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789242" y="5577417"/>
                <a:ext cx="656167" cy="814916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4709718" y="5577417"/>
                <a:ext cx="656167" cy="814916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5566967" y="5577417"/>
                <a:ext cx="656167" cy="814916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429949" y="5577417"/>
                <a:ext cx="656167" cy="814916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8287198" y="5577417"/>
                <a:ext cx="656167" cy="814916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97973" y="5763167"/>
                <a:ext cx="424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C1</a:t>
                </a:r>
                <a:endParaRPr lang="en-US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258712" y="5763167"/>
                <a:ext cx="424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C2</a:t>
                </a:r>
                <a:endParaRPr lang="en-US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904955" y="5772149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C4</a:t>
                </a:r>
                <a:endParaRPr lang="en-US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825431" y="5763167"/>
                <a:ext cx="424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C5</a:t>
                </a:r>
                <a:endParaRPr lang="en-US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671298" y="5772149"/>
                <a:ext cx="424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C6</a:t>
                </a:r>
                <a:endParaRPr lang="en-US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7555796" y="5772149"/>
                <a:ext cx="424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C7</a:t>
                </a:r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8416615" y="5763167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C8</a:t>
                </a:r>
                <a:endParaRPr lang="en-US" dirty="0"/>
              </a:p>
            </p:txBody>
          </p:sp>
          <p:cxnSp>
            <p:nvCxnSpPr>
              <p:cNvPr id="129" name="Straight Arrow Connector 128"/>
              <p:cNvCxnSpPr>
                <a:endCxn id="112" idx="0"/>
              </p:cNvCxnSpPr>
              <p:nvPr/>
            </p:nvCxnSpPr>
            <p:spPr>
              <a:xfrm flipH="1">
                <a:off x="613834" y="5123151"/>
                <a:ext cx="208880" cy="4542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endCxn id="113" idx="0"/>
              </p:cNvCxnSpPr>
              <p:nvPr/>
            </p:nvCxnSpPr>
            <p:spPr>
              <a:xfrm>
                <a:off x="1354667" y="5123151"/>
                <a:ext cx="116416" cy="4542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/>
              <p:nvPr/>
            </p:nvCxnSpPr>
            <p:spPr>
              <a:xfrm>
                <a:off x="5745373" y="5123151"/>
                <a:ext cx="116416" cy="4542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TextBox 151"/>
              <p:cNvSpPr txBox="1"/>
              <p:nvPr/>
            </p:nvSpPr>
            <p:spPr>
              <a:xfrm>
                <a:off x="3016824" y="1225614"/>
                <a:ext cx="4865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</a:t>
                </a:r>
                <a:endParaRPr lang="en-US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1258712" y="3229297"/>
                <a:ext cx="486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</a:t>
                </a:r>
                <a:endParaRPr lang="en-US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249970" y="5027282"/>
                <a:ext cx="486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</a:t>
                </a:r>
                <a:endParaRPr lang="en-US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2862510" y="5027282"/>
                <a:ext cx="486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</a:t>
                </a:r>
                <a:endParaRPr lang="en-US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391567" y="5033102"/>
                <a:ext cx="486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</a:t>
                </a:r>
                <a:endParaRPr lang="en-US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4708016" y="5038984"/>
                <a:ext cx="486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</a:t>
                </a:r>
                <a:endParaRPr lang="en-US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017522" y="5038984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YES</a:t>
                </a:r>
                <a:endParaRPr lang="en-US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1467519" y="5038052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YES</a:t>
                </a:r>
                <a:endParaRPr lang="en-US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3096723" y="3229297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YES</a:t>
                </a:r>
                <a:endParaRPr lang="en-US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5566967" y="1225614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YES</a:t>
                </a:r>
                <a:endParaRPr lang="en-US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7478554" y="3229297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YES</a:t>
                </a:r>
                <a:endParaRPr lang="en-US" dirty="0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8461577" y="5033102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YES</a:t>
                </a:r>
                <a:endParaRPr lang="en-US" dirty="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836993" y="5038303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YES</a:t>
                </a:r>
                <a:endParaRPr lang="en-US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5598552" y="3229297"/>
                <a:ext cx="486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836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36</Words>
  <Application>Microsoft Macintosh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Deasy</dc:creator>
  <cp:lastModifiedBy>Christine Deasy</cp:lastModifiedBy>
  <cp:revision>5</cp:revision>
  <dcterms:created xsi:type="dcterms:W3CDTF">2014-12-08T02:01:26Z</dcterms:created>
  <dcterms:modified xsi:type="dcterms:W3CDTF">2014-12-08T02:46:57Z</dcterms:modified>
</cp:coreProperties>
</file>