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2" r:id="rId10"/>
    <p:sldId id="271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60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4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9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567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6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843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489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7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Reverse engineering using water immersion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Prajwal</a:t>
            </a:r>
            <a:r>
              <a:rPr lang="en-US" dirty="0"/>
              <a:t> </a:t>
            </a:r>
            <a:r>
              <a:rPr lang="en-US" dirty="0" err="1"/>
              <a:t>Raut</a:t>
            </a:r>
            <a:endParaRPr lang="en-US" dirty="0"/>
          </a:p>
          <a:p>
            <a:r>
              <a:rPr lang="en-US" dirty="0"/>
              <a:t>Vishal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Jamuar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32" b="66431"/>
          <a:stretch/>
        </p:blipFill>
        <p:spPr>
          <a:xfrm>
            <a:off x="304800" y="152400"/>
            <a:ext cx="11887200" cy="6705600"/>
          </a:xfrm>
        </p:spPr>
      </p:pic>
    </p:spTree>
    <p:extLst>
      <p:ext uri="{BB962C8B-B14F-4D97-AF65-F5344CB8AC3E}">
        <p14:creationId xmlns:p14="http://schemas.microsoft.com/office/powerpoint/2010/main" val="15237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ROJECT_PPT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84271" y="3617710"/>
            <a:ext cx="6513133" cy="3162651"/>
          </a:xfrm>
        </p:spPr>
      </p:pic>
      <p:pic>
        <p:nvPicPr>
          <p:cNvPr id="6" name="PROJECT_PPT_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84271" y="129854"/>
            <a:ext cx="6513133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</a:t>
            </a:r>
            <a:r>
              <a:rPr lang="en-US" sz="8800" dirty="0" smtClean="0"/>
              <a:t>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3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develop a method for </a:t>
            </a:r>
            <a:r>
              <a:rPr lang="en-US" sz="2400" dirty="0" smtClean="0"/>
              <a:t>reconstructing </a:t>
            </a:r>
            <a:r>
              <a:rPr lang="en-US" sz="2400" dirty="0" smtClean="0"/>
              <a:t>shapes of prismatic object by repetitively dipping the object in water and measuring volume changes. </a:t>
            </a:r>
            <a:r>
              <a:rPr lang="en-US" sz="2400" b="1" dirty="0" smtClean="0"/>
              <a:t>(MATHEMATICAL METHOD).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implement this method by designing a suitable mechanism</a:t>
            </a:r>
            <a:r>
              <a:rPr lang="en-US" sz="2400" b="1" dirty="0" smtClean="0"/>
              <a:t>.(MECHANISM).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11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35101"/>
                <a:ext cx="10178322" cy="444449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= v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above formula we need to first understand what is V(Volume Matrix) and W(Weight matrix).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So, lets see what see what they are.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35101"/>
                <a:ext cx="10178322" cy="4444492"/>
              </a:xfrm>
              <a:blipFill>
                <a:blip r:embed="rId2"/>
                <a:stretch>
                  <a:fillRect l="-3653" t="-10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object as 2d grid</a:t>
            </a:r>
            <a:endParaRPr lang="en-US" dirty="0"/>
          </a:p>
        </p:txBody>
      </p:sp>
      <p:pic>
        <p:nvPicPr>
          <p:cNvPr id="6" name="Picture 4" descr="http://www.math-mate.com/chapter28_1_files/image00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269" y="4411662"/>
            <a:ext cx="23717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shown, every prismatic object can be imagined as a 2 Dimensional “n X n” square grid in which boxes are either empty or filled completely.</a:t>
            </a:r>
          </a:p>
          <a:p>
            <a:endParaRPr lang="en-US" dirty="0" smtClean="0"/>
          </a:p>
          <a:p>
            <a:r>
              <a:rPr lang="en-US" dirty="0" smtClean="0"/>
              <a:t>Value of n can be increased to gain more accuracy in the process.</a:t>
            </a:r>
            <a:endParaRPr lang="en-US" dirty="0"/>
          </a:p>
        </p:txBody>
      </p:sp>
      <p:pic>
        <p:nvPicPr>
          <p:cNvPr id="4" name="Picture 4" descr="http://www.math-mate.com/chapter28_1_files/image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9" y="312584"/>
            <a:ext cx="2057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math-mate.com/chapter28_1_files/image00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14" y="1912784"/>
            <a:ext cx="23717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 rot="2145412">
            <a:off x="1601234" y="2094668"/>
            <a:ext cx="1765300" cy="54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466738">
            <a:off x="3100799" y="4491140"/>
            <a:ext cx="1765300" cy="54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Volume matrix</a:t>
            </a:r>
            <a:endParaRPr lang="en-US" dirty="0"/>
          </a:p>
        </p:txBody>
      </p:sp>
      <p:pic>
        <p:nvPicPr>
          <p:cNvPr id="3" name="Picture 4" descr="http://www.math-mate.com/chapter28_1_files/image0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3678" y="2253140"/>
            <a:ext cx="3577431" cy="33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570672"/>
            <a:ext cx="6367873" cy="4741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We define volume matrix ‘V’ as a 2D “n X n” binary matrix which corresponds to the 2D grid of prismatic object such that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Vij</a:t>
            </a:r>
            <a:r>
              <a:rPr lang="en-US" dirty="0" smtClean="0"/>
              <a:t> = 1 , if box at (</a:t>
            </a:r>
            <a:r>
              <a:rPr lang="en-US" dirty="0" err="1" smtClean="0"/>
              <a:t>i,j</a:t>
            </a:r>
            <a:r>
              <a:rPr lang="en-US" dirty="0" smtClean="0"/>
              <a:t>) in 2D grid is filled.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Vij</a:t>
            </a:r>
            <a:r>
              <a:rPr lang="en-US" dirty="0" smtClean="0"/>
              <a:t> = 0, if box at (</a:t>
            </a:r>
            <a:r>
              <a:rPr lang="en-US" dirty="0" err="1" smtClean="0"/>
              <a:t>i,j</a:t>
            </a:r>
            <a:r>
              <a:rPr lang="en-US" dirty="0" smtClean="0"/>
              <a:t>) in 2D grid is empty.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So, for the object shown in fig. the volume matrix will value 1 at co-ordinates corresponding to numbered boxes. Elsewhere, it will be 0.</a:t>
            </a:r>
          </a:p>
        </p:txBody>
      </p:sp>
    </p:spTree>
    <p:extLst>
      <p:ext uri="{BB962C8B-B14F-4D97-AF65-F5344CB8AC3E}">
        <p14:creationId xmlns:p14="http://schemas.microsoft.com/office/powerpoint/2010/main" val="17375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7615"/>
          </a:xfrm>
        </p:spPr>
        <p:txBody>
          <a:bodyPr/>
          <a:lstStyle/>
          <a:p>
            <a:pPr algn="ctr"/>
            <a:r>
              <a:rPr lang="en-US" dirty="0" smtClean="0"/>
              <a:t>Weightage matrix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3693522"/>
            <a:ext cx="10178322" cy="299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is weightage matrix?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defining any weightage matrix, we require 2 values : </a:t>
            </a:r>
            <a:r>
              <a:rPr lang="en-US" b="1" dirty="0" smtClean="0"/>
              <a:t>Height (h)</a:t>
            </a:r>
            <a:r>
              <a:rPr lang="en-US" dirty="0" smtClean="0"/>
              <a:t> and </a:t>
            </a:r>
            <a:r>
              <a:rPr lang="en-US" b="1" dirty="0"/>
              <a:t>Angle (</a:t>
            </a:r>
            <a:r>
              <a:rPr lang="el-GR" b="1" dirty="0"/>
              <a:t>ϴ</a:t>
            </a:r>
            <a:r>
              <a:rPr lang="en-US" b="1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As shown above, imagine that a “n X n” grid is rotated by ‘</a:t>
            </a:r>
            <a:r>
              <a:rPr lang="el-GR" b="1" dirty="0" smtClean="0"/>
              <a:t>ϴ</a:t>
            </a:r>
            <a:r>
              <a:rPr lang="en-US" b="1" dirty="0" smtClean="0"/>
              <a:t>’ </a:t>
            </a:r>
            <a:r>
              <a:rPr lang="en-US" dirty="0" smtClean="0"/>
              <a:t>degrees counterclockwise and then it is vertically submerged in water by height ‘h’.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Then the matrix ‘W’ such that </a:t>
            </a:r>
            <a:r>
              <a:rPr lang="en-US" dirty="0" err="1" smtClean="0"/>
              <a:t>Wij</a:t>
            </a:r>
            <a:r>
              <a:rPr lang="en-US" dirty="0" smtClean="0"/>
              <a:t> is equal to percentage of water in box at (</a:t>
            </a:r>
            <a:r>
              <a:rPr lang="en-US" dirty="0" err="1" smtClean="0"/>
              <a:t>i,j</a:t>
            </a:r>
            <a:r>
              <a:rPr lang="en-US" dirty="0" smtClean="0"/>
              <a:t>) in grid will be Weightage Matrix.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We have made a </a:t>
            </a:r>
            <a:r>
              <a:rPr lang="en-US" dirty="0" err="1" smtClean="0"/>
              <a:t>c++</a:t>
            </a:r>
            <a:r>
              <a:rPr lang="en-US" dirty="0" smtClean="0"/>
              <a:t> program which outputs weightage matrix after giving required parameters. </a:t>
            </a:r>
            <a:r>
              <a:rPr lang="en-US" dirty="0"/>
              <a:t> </a:t>
            </a:r>
            <a:r>
              <a:rPr lang="en-US" dirty="0" smtClean="0"/>
              <a:t>Algorithm behind solving this has also been explained in report.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5894">
            <a:off x="2998277" y="1643583"/>
            <a:ext cx="1755802" cy="1676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26345">
            <a:off x="7174087" y="1643485"/>
            <a:ext cx="1727202" cy="16043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11402" y="271676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unit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1402" y="1860034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88502" y="1509482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71858" y="291945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 units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62" b="862"/>
          <a:stretch>
            <a:fillRect/>
          </a:stretch>
        </p:blipFill>
        <p:spPr>
          <a:xfrm>
            <a:off x="0" y="0"/>
            <a:ext cx="12189039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So, Now that we know what Volume and Weightage Matrices are, method can be </a:t>
                </a:r>
                <a:r>
                  <a:rPr lang="en-US" dirty="0" err="1" smtClean="0"/>
                  <a:t>inderstood</a:t>
                </a:r>
                <a:r>
                  <a:rPr lang="en-US" dirty="0" smtClean="0"/>
                  <a:t> simply.</a:t>
                </a:r>
              </a:p>
              <a:p>
                <a:r>
                  <a:rPr lang="en-US" dirty="0" smtClean="0"/>
                  <a:t>Suppose body is rotated by ‘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’ </a:t>
                </a:r>
                <a:r>
                  <a:rPr lang="en-US" dirty="0" smtClean="0"/>
                  <a:t>and dipped in water by ‘h’, and rise in volume observed is ‘v’.</a:t>
                </a:r>
              </a:p>
              <a:p>
                <a:r>
                  <a:rPr lang="en-US" dirty="0" smtClean="0"/>
                  <a:t>We can write a linear equation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= v</a:t>
                </a:r>
              </a:p>
              <a:p>
                <a:r>
                  <a:rPr lang="en-US" dirty="0" smtClean="0"/>
                  <a:t>Now all we need is to take different angles and dip the object so that we get </a:t>
                </a:r>
                <a:r>
                  <a:rPr lang="en-US" dirty="0" err="1" smtClean="0"/>
                  <a:t>nXn</a:t>
                </a:r>
                <a:r>
                  <a:rPr lang="en-US" dirty="0" smtClean="0"/>
                  <a:t> independent equations.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8299"/>
            <a:ext cx="10178322" cy="4241293"/>
          </a:xfrm>
        </p:spPr>
        <p:txBody>
          <a:bodyPr/>
          <a:lstStyle/>
          <a:p>
            <a:r>
              <a:rPr lang="en-US" dirty="0" smtClean="0"/>
              <a:t>MODEL OF MECHANISM HAS BEEN ATTACHED SEPERATELY.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7" t="14471" r="7426" b="7438"/>
          <a:stretch/>
        </p:blipFill>
        <p:spPr>
          <a:xfrm>
            <a:off x="1828801" y="2628900"/>
            <a:ext cx="3987800" cy="379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0" y="2628900"/>
            <a:ext cx="379095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171</TotalTime>
  <Words>280</Words>
  <Application>Microsoft Office PowerPoint</Application>
  <PresentationFormat>Widescreen</PresentationFormat>
  <Paragraphs>43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Corbel</vt:lpstr>
      <vt:lpstr>Gill Sans MT</vt:lpstr>
      <vt:lpstr>Impact</vt:lpstr>
      <vt:lpstr>Times New Roman</vt:lpstr>
      <vt:lpstr>Badge</vt:lpstr>
      <vt:lpstr>Reverse engineering using water immersion</vt:lpstr>
      <vt:lpstr>AIM</vt:lpstr>
      <vt:lpstr>Mathematical method</vt:lpstr>
      <vt:lpstr>Prismatic object as 2d grid</vt:lpstr>
      <vt:lpstr>Volume matrix</vt:lpstr>
      <vt:lpstr>Weightage matrix</vt:lpstr>
      <vt:lpstr>PowerPoint Presentation</vt:lpstr>
      <vt:lpstr>Final Method</vt:lpstr>
      <vt:lpstr>Mechanism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using water immersion</dc:title>
  <dc:creator>Prajwal Raut</dc:creator>
  <cp:lastModifiedBy>Prajwal Raut</cp:lastModifiedBy>
  <cp:revision>20</cp:revision>
  <dcterms:created xsi:type="dcterms:W3CDTF">2019-04-24T13:38:38Z</dcterms:created>
  <dcterms:modified xsi:type="dcterms:W3CDTF">2019-04-24T16:34:08Z</dcterms:modified>
</cp:coreProperties>
</file>