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5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7.jpeg" ContentType="image/jpeg"/>
  <Override PartName="/ppt/media/image2.png" ContentType="image/png"/>
  <Override PartName="/ppt/media/image6.jpeg" ContentType="image/jpeg"/>
  <Override PartName="/ppt/media/image8.png" ContentType="image/png"/>
  <Override PartName="/ppt/media/image1.jpeg" ContentType="image/jpeg"/>
  <Override PartName="/ppt/media/image11.png" ContentType="image/png"/>
  <Override PartName="/ppt/media/image3.jpeg" ContentType="image/jpeg"/>
  <Override PartName="/ppt/media/image14.png" ContentType="image/png"/>
  <Override PartName="/ppt/media/image4.jpeg" ContentType="image/jpeg"/>
  <Override PartName="/ppt/media/image5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744ADE1-365E-476B-A617-AA9A52B4785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2595240"/>
            <a:ext cx="3532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419560" y="259524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13724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803960" y="1604520"/>
            <a:ext cx="113724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2998440" y="1604520"/>
            <a:ext cx="113724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2595240"/>
            <a:ext cx="113724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803960" y="2595240"/>
            <a:ext cx="113724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2998440" y="2595240"/>
            <a:ext cx="113724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2419560" y="259524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3532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2595240"/>
            <a:ext cx="3532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2419560" y="259524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13724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803960" y="1604520"/>
            <a:ext cx="113724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2998440" y="1604520"/>
            <a:ext cx="113724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2595240"/>
            <a:ext cx="113724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1803960" y="2595240"/>
            <a:ext cx="113724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2998440" y="2595240"/>
            <a:ext cx="113724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2419560" y="259524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3532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2595240"/>
            <a:ext cx="3532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2419560" y="259524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13724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1803960" y="1604520"/>
            <a:ext cx="113724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2998440" y="1604520"/>
            <a:ext cx="113724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2595240"/>
            <a:ext cx="113724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1803960" y="2595240"/>
            <a:ext cx="113724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2998440" y="2595240"/>
            <a:ext cx="113724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2419560" y="259524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3532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2595240"/>
            <a:ext cx="3532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2419560" y="259524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13724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803960" y="1604520"/>
            <a:ext cx="113724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2998440" y="1604520"/>
            <a:ext cx="113724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480" y="2595240"/>
            <a:ext cx="113724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1803960" y="2595240"/>
            <a:ext cx="113724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2998440" y="2595240"/>
            <a:ext cx="113724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419560" y="259524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3532680" cy="904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55960" y="265320"/>
            <a:ext cx="11681280" cy="633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04440" y="1196280"/>
            <a:ext cx="1098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d2472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254880" y="262800"/>
            <a:ext cx="11680200" cy="63306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55960" y="265320"/>
            <a:ext cx="11681280" cy="633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604440" y="1196280"/>
            <a:ext cx="1098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d2472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255960" y="265320"/>
            <a:ext cx="11681280" cy="633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604440" y="1196280"/>
            <a:ext cx="1098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d2472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55960" y="265320"/>
            <a:ext cx="11681280" cy="633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604440" y="1196280"/>
            <a:ext cx="1098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d2472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254880" y="262800"/>
            <a:ext cx="11681280" cy="633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254880" y="262800"/>
            <a:ext cx="11680200" cy="207072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55960" y="265320"/>
            <a:ext cx="11681280" cy="633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604440" y="1196280"/>
            <a:ext cx="1098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d2472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254880" y="262800"/>
            <a:ext cx="11680200" cy="63306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PlaceHolder 8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PlaceHolder 9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PlaceHolder 10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016000" y="720360"/>
            <a:ext cx="10513800" cy="23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Wifi Embedded Webcam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477640" y="4075560"/>
            <a:ext cx="3459960" cy="170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Kishan Jaishwal (20)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Prajwol Lamichhane (26)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Anukul Parajuli (34)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Abhay Raut (43)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Subarna Subedi (55)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21280" y="1536120"/>
            <a:ext cx="6874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Limitations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57200" y="2698560"/>
            <a:ext cx="107622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"/>
          <p:cNvSpPr/>
          <p:nvPr/>
        </p:nvSpPr>
        <p:spPr>
          <a:xfrm>
            <a:off x="539640" y="2560320"/>
            <a:ext cx="1107288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200" algn="just">
              <a:lnSpc>
                <a:spcPct val="100000"/>
              </a:lnSpc>
              <a:buBlip>
                <a:blip r:embed="rId1"/>
              </a:buBlip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Motion detection failure due to </a:t>
            </a:r>
            <a:r>
              <a:rPr b="1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low frame rate</a:t>
            </a:r>
            <a:endParaRPr b="0" lang="en-US" sz="2000" spc="-1" strike="noStrike">
              <a:latin typeface="Arial"/>
            </a:endParaRPr>
          </a:p>
          <a:p>
            <a:pPr marL="432000" indent="-322200" algn="just">
              <a:lnSpc>
                <a:spcPct val="100000"/>
              </a:lnSpc>
              <a:buBlip>
                <a:blip r:embed="rId2"/>
              </a:buBlip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Frame rate and quality depends on </a:t>
            </a:r>
            <a:r>
              <a:rPr b="1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internet speed</a:t>
            </a:r>
            <a:endParaRPr b="0" lang="en-US" sz="2000" spc="-1" strike="noStrike">
              <a:latin typeface="Arial"/>
            </a:endParaRPr>
          </a:p>
          <a:p>
            <a:pPr marL="432000" indent="-322200" algn="just">
              <a:lnSpc>
                <a:spcPct val="100000"/>
              </a:lnSpc>
              <a:buBlip>
                <a:blip r:embed="rId3"/>
              </a:buBlip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Time delay in actual image and resulting image may cause significant failure in security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21280" y="1536120"/>
            <a:ext cx="6874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Future Enhancement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39640" y="2560320"/>
            <a:ext cx="944388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3"/>
          <p:cNvSpPr/>
          <p:nvPr/>
        </p:nvSpPr>
        <p:spPr>
          <a:xfrm>
            <a:off x="607320" y="2560320"/>
            <a:ext cx="9816480" cy="37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Easier for user to set-up (automatic)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Increased resolution of camera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High audio quality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4"/>
              </a:buBlip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Sharper motion detection algorithm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Blip>
                <a:blip r:embed="rId5"/>
              </a:buBlip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Additional mode of communication except internet 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21280" y="1536120"/>
            <a:ext cx="6874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Conclusion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39640" y="2560320"/>
            <a:ext cx="944388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220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2467440" y="2655720"/>
            <a:ext cx="6874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Thank You</a:t>
            </a:r>
            <a:endParaRPr b="0" lang="en-US" sz="6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"/>
          <p:cNvSpPr/>
          <p:nvPr/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"/>
          <p:cNvSpPr/>
          <p:nvPr/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4"/>
          <p:cNvSpPr/>
          <p:nvPr/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5"/>
          <p:cNvSpPr/>
          <p:nvPr/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6"/>
          <p:cNvSpPr/>
          <p:nvPr/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7"/>
          <p:cNvSpPr/>
          <p:nvPr/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21280" y="448200"/>
            <a:ext cx="10724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a3838"/>
                </a:solidFill>
                <a:latin typeface="Quattrocento Sans"/>
                <a:ea typeface="Quattrocento Sans"/>
              </a:rPr>
              <a:t>What / Why “Wifi Embedded Webcam”?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41440" y="1524600"/>
            <a:ext cx="4320000" cy="38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200"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What</a:t>
            </a:r>
            <a:r>
              <a:rPr b="0" lang="en-US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: A WIFI embedded webcam is a camera that sends live pictures or videos to a computer through a network. </a:t>
            </a:r>
            <a:endParaRPr b="0" lang="en-US" sz="1800" spc="-1" strike="noStrike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2001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2001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Cabin"/>
                <a:ea typeface="Cabi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5866920" y="1638000"/>
            <a:ext cx="4320000" cy="38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</a:pPr>
            <a:r>
              <a:rPr b="1" lang="en-US" sz="20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Why</a:t>
            </a:r>
            <a:r>
              <a:rPr b="0" lang="en-US" sz="20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:  </a:t>
            </a:r>
            <a:r>
              <a:rPr b="0" lang="en-US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To visualize its importance and demonstrate how small ideas can really make changes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21280" y="448200"/>
            <a:ext cx="6875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a3838"/>
                </a:solidFill>
                <a:latin typeface="Quattrocento Sans"/>
                <a:ea typeface="Quattrocento Sans"/>
              </a:rPr>
              <a:t>Objectives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39640" y="1435680"/>
            <a:ext cx="10260360" cy="46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125280">
              <a:lnSpc>
                <a:spcPct val="150000"/>
              </a:lnSpc>
              <a:spcBef>
                <a:spcPts val="2200"/>
              </a:spcBef>
              <a:buClr>
                <a:srgbClr val="3f3f3f"/>
              </a:buClr>
              <a:buFont typeface="Times New Roman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To know how an internet based webcam system is </a:t>
            </a:r>
            <a:r>
              <a:rPr b="1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developed</a:t>
            </a: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 that allows people to </a:t>
            </a:r>
            <a:r>
              <a:rPr b="1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view activities around</a:t>
            </a: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 their offices and homes on their WIFI connected laptop or mobile devices</a:t>
            </a:r>
            <a:endParaRPr b="0" lang="en-US" sz="2000" spc="-1" strike="noStrike">
              <a:latin typeface="Arial"/>
            </a:endParaRPr>
          </a:p>
          <a:p>
            <a:pPr marL="216000" indent="-125280">
              <a:lnSpc>
                <a:spcPct val="150000"/>
              </a:lnSpc>
              <a:spcBef>
                <a:spcPts val="2200"/>
              </a:spcBef>
              <a:buClr>
                <a:srgbClr val="3f3f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To learn how the </a:t>
            </a:r>
            <a:r>
              <a:rPr b="1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security</a:t>
            </a: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 around house and offices are increased through the continuous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200"/>
              </a:spcBef>
            </a:pP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live stream of the real time video sent from the webcam via the internet</a:t>
            </a:r>
            <a:endParaRPr b="0" lang="en-US" sz="2000" spc="-1" strike="noStrike">
              <a:latin typeface="Arial"/>
            </a:endParaRPr>
          </a:p>
          <a:p>
            <a:pPr marL="216000" indent="-125280">
              <a:lnSpc>
                <a:spcPct val="150000"/>
              </a:lnSpc>
              <a:spcBef>
                <a:spcPts val="2200"/>
              </a:spcBef>
              <a:buClr>
                <a:srgbClr val="3f3f3f"/>
              </a:buClr>
              <a:buFont typeface="Times New Roman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To learn more about how </a:t>
            </a:r>
            <a:r>
              <a:rPr b="1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embedded systems</a:t>
            </a: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 work and how they are used in real life situations</a:t>
            </a:r>
            <a:endParaRPr b="0" lang="en-US" sz="2000" spc="-1" strike="noStrike">
              <a:latin typeface="Arial"/>
            </a:endParaRPr>
          </a:p>
          <a:p>
            <a:pPr marL="216000" indent="-125280">
              <a:lnSpc>
                <a:spcPct val="150000"/>
              </a:lnSpc>
              <a:spcBef>
                <a:spcPts val="2200"/>
              </a:spcBef>
              <a:buClr>
                <a:srgbClr val="3f3f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To develop ideas for its </a:t>
            </a:r>
            <a:r>
              <a:rPr b="1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further enhancement</a:t>
            </a: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 which could be implemented in other sectors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21280" y="1536120"/>
            <a:ext cx="6874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Related Works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39640" y="2560320"/>
            <a:ext cx="44748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  <a:spcBef>
                <a:spcPts val="2200"/>
              </a:spcBef>
            </a:pPr>
            <a:r>
              <a:rPr b="1" lang="en-US" sz="167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A. D-Link Camera</a:t>
            </a:r>
            <a:endParaRPr b="0" lang="en-US" sz="167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200"/>
              </a:spcBef>
            </a:pPr>
            <a:r>
              <a:rPr b="1" lang="en-US" sz="167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Features</a:t>
            </a:r>
            <a:r>
              <a:rPr b="0" lang="en-US" sz="167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:</a:t>
            </a:r>
            <a:endParaRPr b="0" lang="en-US" sz="167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200"/>
              </a:spcBef>
            </a:pPr>
            <a:r>
              <a:rPr b="0" lang="en-US" sz="167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1. Infrared (Night vision)</a:t>
            </a:r>
            <a:endParaRPr b="0" lang="en-US" sz="167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200"/>
              </a:spcBef>
            </a:pPr>
            <a:r>
              <a:rPr b="0" lang="en-US" sz="167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2. Motion Detection</a:t>
            </a:r>
            <a:endParaRPr b="0" lang="en-US" sz="167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200"/>
              </a:spcBef>
            </a:pPr>
            <a:r>
              <a:rPr b="0" lang="en-US" sz="167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3. Low resolution (640*480)</a:t>
            </a:r>
            <a:endParaRPr b="0" lang="en-US" sz="167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200"/>
              </a:spcBef>
            </a:pPr>
            <a:r>
              <a:rPr b="0" lang="en-US" sz="167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4. 150-300 Mbps</a:t>
            </a:r>
            <a:endParaRPr b="0" lang="en-US" sz="167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200"/>
              </a:spcBef>
            </a:pPr>
            <a:r>
              <a:rPr b="0" lang="en-US" sz="167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5. Smart Alerts</a:t>
            </a:r>
            <a:endParaRPr b="0" lang="en-US" sz="167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200"/>
              </a:spcBef>
            </a:pPr>
            <a:endParaRPr b="0" lang="en-US" sz="1670" spc="-1" strike="noStrike">
              <a:latin typeface="Arial"/>
            </a:endParaRPr>
          </a:p>
        </p:txBody>
      </p:sp>
      <p:pic>
        <p:nvPicPr>
          <p:cNvPr id="186" name="Picture 139" descr=""/>
          <p:cNvPicPr/>
          <p:nvPr/>
        </p:nvPicPr>
        <p:blipFill>
          <a:blip r:embed="rId1"/>
          <a:stretch/>
        </p:blipFill>
        <p:spPr>
          <a:xfrm>
            <a:off x="6068520" y="2552400"/>
            <a:ext cx="5634720" cy="375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21280" y="1536120"/>
            <a:ext cx="6874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Related Works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39640" y="2560320"/>
            <a:ext cx="44748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1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B. Belkin NetCam HD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Features: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1. 900 Mbps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2. Glass Lens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3. Cloud Facilities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4. Easy Setup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5. Night Vision(IR)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6. Wide-Angle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40000"/>
              </a:lnSpc>
            </a:pPr>
            <a:r>
              <a:rPr b="1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7. Motion Sensor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40000"/>
              </a:lnSpc>
              <a:spcBef>
                <a:spcPts val="2200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89" name="Picture 142" descr=""/>
          <p:cNvPicPr/>
          <p:nvPr/>
        </p:nvPicPr>
        <p:blipFill>
          <a:blip r:embed="rId1"/>
          <a:stretch/>
        </p:blipFill>
        <p:spPr>
          <a:xfrm>
            <a:off x="6270120" y="2507400"/>
            <a:ext cx="5433120" cy="398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1280" y="1536120"/>
            <a:ext cx="6874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Related Work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39640" y="2560320"/>
            <a:ext cx="44748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1" lang="en-US" sz="153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DropCam</a:t>
            </a:r>
            <a:endParaRPr b="0" lang="en-US" sz="153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2200"/>
              </a:spcBef>
            </a:pPr>
            <a:r>
              <a:rPr b="0" lang="en-US" sz="153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Features:</a:t>
            </a:r>
            <a:endParaRPr b="0" lang="en-US" sz="153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2200"/>
              </a:spcBef>
            </a:pPr>
            <a:r>
              <a:rPr b="0" lang="en-US" sz="153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1. Can integrate with Alexa</a:t>
            </a:r>
            <a:endParaRPr b="0" lang="en-US" sz="153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2200"/>
              </a:spcBef>
            </a:pPr>
            <a:r>
              <a:rPr b="0" lang="en-US" sz="153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2. 60 - second setup</a:t>
            </a:r>
            <a:endParaRPr b="0" lang="en-US" sz="153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2200"/>
              </a:spcBef>
            </a:pPr>
            <a:r>
              <a:rPr b="0" lang="en-US" sz="153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3. 5 GHZ</a:t>
            </a:r>
            <a:endParaRPr b="0" lang="en-US" sz="153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2200"/>
              </a:spcBef>
            </a:pPr>
            <a:r>
              <a:rPr b="0" lang="en-US" sz="153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4. Wide Angle View(130 degree)</a:t>
            </a:r>
            <a:endParaRPr b="0" lang="en-US" sz="153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2200"/>
              </a:spcBef>
            </a:pPr>
            <a:r>
              <a:rPr b="0" lang="en-US" sz="153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5. Night Vision and Zoom mode</a:t>
            </a:r>
            <a:endParaRPr b="0" lang="en-US" sz="1530" spc="-1" strike="noStrike">
              <a:latin typeface="Arial"/>
            </a:endParaRPr>
          </a:p>
        </p:txBody>
      </p:sp>
      <p:pic>
        <p:nvPicPr>
          <p:cNvPr id="192" name="Picture 145" descr=""/>
          <p:cNvPicPr/>
          <p:nvPr/>
        </p:nvPicPr>
        <p:blipFill>
          <a:blip r:embed="rId1"/>
          <a:stretch/>
        </p:blipFill>
        <p:spPr>
          <a:xfrm>
            <a:off x="5596200" y="2633040"/>
            <a:ext cx="6198480" cy="349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25080" y="1389240"/>
            <a:ext cx="6874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Take Way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39640" y="2560320"/>
            <a:ext cx="293436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200" algn="just">
              <a:lnSpc>
                <a:spcPct val="100000"/>
              </a:lnSpc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Easy to use</a:t>
            </a:r>
            <a:endParaRPr b="0" lang="en-US" sz="2000" spc="-1" strike="noStrike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Free</a:t>
            </a:r>
            <a:endParaRPr b="0" lang="en-US" sz="2000" spc="-1" strike="noStrike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Arduino Based</a:t>
            </a:r>
            <a:endParaRPr b="0" lang="en-US" sz="2000" spc="-1" strike="noStrike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Individual friendly</a:t>
            </a:r>
            <a:endParaRPr b="0" lang="en-US" sz="2000" spc="-1" strike="noStrike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Realtime</a:t>
            </a:r>
            <a:endParaRPr b="0" lang="en-US" sz="2000" spc="-1" strike="noStrike">
              <a:latin typeface="Arial"/>
            </a:endParaRPr>
          </a:p>
          <a:p>
            <a:pPr marL="432000" indent="-32220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Multifunctional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25080" y="1389240"/>
            <a:ext cx="6874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Hardware Used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539640" y="2560320"/>
            <a:ext cx="944388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640080" y="5394960"/>
            <a:ext cx="293436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20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MRF24WBOMA Wi-Fi module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731520" y="2497680"/>
            <a:ext cx="3374640" cy="253080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4754880" y="2468880"/>
            <a:ext cx="2508120" cy="250812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3"/>
          <a:stretch/>
        </p:blipFill>
        <p:spPr>
          <a:xfrm>
            <a:off x="7863840" y="2468880"/>
            <a:ext cx="3534840" cy="2651040"/>
          </a:xfrm>
          <a:prstGeom prst="rect">
            <a:avLst/>
          </a:prstGeom>
          <a:ln>
            <a:noFill/>
          </a:ln>
        </p:spPr>
      </p:pic>
      <p:sp>
        <p:nvSpPr>
          <p:cNvPr id="201" name="CustomShape 4"/>
          <p:cNvSpPr/>
          <p:nvPr/>
        </p:nvSpPr>
        <p:spPr>
          <a:xfrm>
            <a:off x="8769240" y="5486400"/>
            <a:ext cx="2934360" cy="35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20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PIC Controller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4471560" y="5441760"/>
            <a:ext cx="293436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20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A Camera module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80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25080" y="1389240"/>
            <a:ext cx="6874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Hardware Used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39640" y="2560320"/>
            <a:ext cx="944388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"/>
          <p:cNvSpPr/>
          <p:nvPr/>
        </p:nvSpPr>
        <p:spPr>
          <a:xfrm>
            <a:off x="3474720" y="6126480"/>
            <a:ext cx="475416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20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Fig: WIFI Embedded Webcam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3575160" y="2377440"/>
            <a:ext cx="4662720" cy="350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2019-04-25T07:55:44Z</dcterms:modified>
  <cp:revision>33</cp:revision>
  <dc:subject/>
  <dc:title/>
</cp:coreProperties>
</file>