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5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jpeg" ContentType="image/jpeg"/>
  <Override PartName="/ppt/media/image2.png" ContentType="image/png"/>
  <Override PartName="/ppt/media/image6.jpeg" ContentType="image/jpeg"/>
  <Override PartName="/ppt/media/image8.png" ContentType="image/pn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4.jpeg" ContentType="image/jpe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187CEA-8A42-4782-8147-3EF5F58FB7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B532FF-10D9-4A41-9FDD-CE793375738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5960" y="265320"/>
            <a:ext cx="11680560" cy="6329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4440" y="1196280"/>
            <a:ext cx="109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4880" y="262800"/>
            <a:ext cx="11679480" cy="6329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55960" y="265320"/>
            <a:ext cx="11680560" cy="6329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604440" y="1196280"/>
            <a:ext cx="109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255960" y="265320"/>
            <a:ext cx="11680560" cy="6329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604440" y="1196280"/>
            <a:ext cx="109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5960" y="265320"/>
            <a:ext cx="11680560" cy="6329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04440" y="1196280"/>
            <a:ext cx="1098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d2472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254880" y="262800"/>
            <a:ext cx="11680560" cy="6329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254880" y="262800"/>
            <a:ext cx="11679480" cy="2070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016000" y="720360"/>
            <a:ext cx="105130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Wifi Embedded Webcam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477640" y="4075560"/>
            <a:ext cx="3459240" cy="17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Kishan Jaishwal (20)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Prajwol Lamichhane (26)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Anukul Parajuli (34)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Abhay Raut (43)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Subarna Subedi (55)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21280" y="15361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Limitations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2698560"/>
            <a:ext cx="107614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539640" y="2560320"/>
            <a:ext cx="1107216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60000"/>
              </a:lnSpc>
              <a:buBlip>
                <a:blip r:embed="rId1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Motion detection failure due to </a:t>
            </a:r>
            <a:r>
              <a:rPr b="1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low frame rate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60000"/>
              </a:lnSpc>
              <a:buBlip>
                <a:blip r:embed="rId2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Frame rate and quality depends on </a:t>
            </a:r>
            <a:r>
              <a:rPr b="1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internet speed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60000"/>
              </a:lnSpc>
              <a:buBlip>
                <a:blip r:embed="rId3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Time delay in actual image and resulting image may cause significant failure in </a:t>
            </a:r>
            <a:r>
              <a:rPr b="1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security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21280" y="15361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Future Enhancement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39640" y="2560320"/>
            <a:ext cx="944316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607320" y="2560320"/>
            <a:ext cx="9815760" cy="37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40000"/>
              </a:lnSpc>
              <a:buBlip>
                <a:blip r:embed="rId1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Easier for user to set-up (automatic)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40000"/>
              </a:lnSpc>
              <a:buBlip>
                <a:blip r:embed="rId2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Increased resolution of camera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40000"/>
              </a:lnSpc>
              <a:buBlip>
                <a:blip r:embed="rId3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High audio quality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40000"/>
              </a:lnSpc>
              <a:buBlip>
                <a:blip r:embed="rId4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Sharper motion detection algorithm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40000"/>
              </a:lnSpc>
              <a:buBlip>
                <a:blip r:embed="rId5"/>
              </a:buBlip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Additional mode of communication except internet 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21280" y="15361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Conclusion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39640" y="2560320"/>
            <a:ext cx="944316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20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21280" y="2619360"/>
            <a:ext cx="10728720" cy="344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Although the necessity for inventing webcam were realized due to raise in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theft and robbery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in the recent times but it further had many more applications.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Personal Relationships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having a webcam helps you keep in touch with your loved ones whiles seeing their faces and expressions.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Education and Training,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webcam has made distance learning more easier and accessible. Webcam are very versatile i.e. they can be used in different fields for specific purposes.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467440" y="26557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Thank You</a:t>
            </a:r>
            <a:endParaRPr b="0" lang="en-US" sz="6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21280" y="448200"/>
            <a:ext cx="107240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a3838"/>
                </a:solidFill>
                <a:latin typeface="Quattrocento Sans"/>
                <a:ea typeface="Quattrocento Sans"/>
              </a:rPr>
              <a:t>What / Why “WiFi Embedded Webcam”?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41440" y="1524600"/>
            <a:ext cx="4319280" cy="38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What</a:t>
            </a:r>
            <a:r>
              <a:rPr b="0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: A WIFI embedded webcam is a camera that sends live pictures or videos to a computer through a network. </a:t>
            </a:r>
            <a:endParaRPr b="0" lang="en-US" sz="18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2001"/>
              </a:spcBef>
            </a:pPr>
            <a:endParaRPr b="0" lang="en-US" sz="18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2001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abin"/>
                <a:ea typeface="Cabi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866920" y="1638000"/>
            <a:ext cx="4319280" cy="38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Why</a:t>
            </a:r>
            <a:r>
              <a:rPr b="0" lang="en-US" sz="20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:  Due to increase in security issues</a:t>
            </a:r>
            <a:r>
              <a:rPr b="0" lang="en-US" sz="1800" spc="-1" strike="noStrike">
                <a:solidFill>
                  <a:srgbClr val="595959"/>
                </a:solidFill>
                <a:latin typeface="Times New Roman"/>
                <a:ea typeface="Times New Roman"/>
              </a:rPr>
              <a:t> and to demonstrate how small ideas can really make changes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21280" y="448200"/>
            <a:ext cx="6874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a3838"/>
                </a:solidFill>
                <a:latin typeface="Quattrocento Sans"/>
                <a:ea typeface="Quattrocento Sans"/>
              </a:rPr>
              <a:t>Objectives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435680"/>
            <a:ext cx="10259640" cy="46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1242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know how an internet based webcam system is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developed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that allows people to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view activities around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their offices and homes on their WIFI connected laptop or mobile devices</a:t>
            </a:r>
            <a:endParaRPr b="0" lang="en-US" sz="2000" spc="-1" strike="noStrike">
              <a:latin typeface="Arial"/>
            </a:endParaRPr>
          </a:p>
          <a:p>
            <a:pPr marL="216000" indent="-1242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learn how the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security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around house and offices are increased through the continuous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2200"/>
              </a:spcBef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   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live stream of the real time video sent from the webcam via the internet</a:t>
            </a:r>
            <a:endParaRPr b="0" lang="en-US" sz="2000" spc="-1" strike="noStrike">
              <a:latin typeface="Arial"/>
            </a:endParaRPr>
          </a:p>
          <a:p>
            <a:pPr marL="216000" indent="-1242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Font typeface="Times New Roman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learn more about how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embedded systems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work and how they are used in real life situations</a:t>
            </a:r>
            <a:endParaRPr b="0" lang="en-US" sz="2000" spc="-1" strike="noStrike">
              <a:latin typeface="Arial"/>
            </a:endParaRPr>
          </a:p>
          <a:p>
            <a:pPr marL="216000" indent="-124200">
              <a:lnSpc>
                <a:spcPct val="150000"/>
              </a:lnSpc>
              <a:spcBef>
                <a:spcPts val="2200"/>
              </a:spcBef>
              <a:buClr>
                <a:srgbClr val="3f3f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To develop ideas for its </a:t>
            </a:r>
            <a:r>
              <a:rPr b="1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further enhancement</a:t>
            </a:r>
            <a:r>
              <a:rPr b="0" lang="en-US" sz="20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 which could be implemented in other sectors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1280" y="15361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1280" y="2552760"/>
            <a:ext cx="4474080" cy="41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A. D-Link Camera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1. Infrared (Night vision)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2. Motion Detection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3. Low resolution (640*480)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4. 150-300 Mbps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r>
              <a:rPr b="0" lang="en-US" sz="167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5. Smart Alerts</a:t>
            </a:r>
            <a:endParaRPr b="0" lang="en-US" sz="167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2200"/>
              </a:spcBef>
            </a:pPr>
            <a:endParaRPr b="0" lang="en-US" sz="1670" spc="-1" strike="noStrike">
              <a:latin typeface="Arial"/>
            </a:endParaRPr>
          </a:p>
        </p:txBody>
      </p:sp>
      <p:pic>
        <p:nvPicPr>
          <p:cNvPr id="140" name="Picture 139" descr=""/>
          <p:cNvPicPr/>
          <p:nvPr/>
        </p:nvPicPr>
        <p:blipFill>
          <a:blip r:embed="rId1"/>
          <a:stretch/>
        </p:blipFill>
        <p:spPr>
          <a:xfrm>
            <a:off x="6068520" y="2552400"/>
            <a:ext cx="5634000" cy="375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21280" y="15361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39640" y="2560320"/>
            <a:ext cx="4474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B. Belkin NetCam HD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1. 900 Mbps 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2. Glass Lens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3. Cloud Facilities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4. Easy Setup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5. Night Vision(IR)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6. Wide-Angle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70000"/>
              </a:lnSpc>
            </a:pPr>
            <a:r>
              <a:rPr b="0" lang="en-US" sz="165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7. Motion Sensor</a:t>
            </a:r>
            <a:endParaRPr b="0" lang="en-US" sz="1650" spc="-1" strike="noStrike">
              <a:latin typeface="Arial"/>
            </a:endParaRPr>
          </a:p>
          <a:p>
            <a:pPr algn="just">
              <a:lnSpc>
                <a:spcPct val="170000"/>
              </a:lnSpc>
              <a:spcBef>
                <a:spcPts val="2200"/>
              </a:spcBef>
            </a:pPr>
            <a:endParaRPr b="0" lang="en-US" sz="1650" spc="-1" strike="noStrike">
              <a:latin typeface="Arial"/>
            </a:endParaRPr>
          </a:p>
        </p:txBody>
      </p:sp>
      <p:pic>
        <p:nvPicPr>
          <p:cNvPr id="143" name="Picture 142" descr=""/>
          <p:cNvPicPr/>
          <p:nvPr/>
        </p:nvPicPr>
        <p:blipFill>
          <a:blip r:embed="rId1"/>
          <a:stretch/>
        </p:blipFill>
        <p:spPr>
          <a:xfrm>
            <a:off x="6270120" y="2507400"/>
            <a:ext cx="5432400" cy="398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1280" y="153612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Related Work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39640" y="2560320"/>
            <a:ext cx="4474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40000"/>
              </a:lnSpc>
            </a:pPr>
            <a:r>
              <a:rPr b="1" lang="en-US" sz="180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C. DropCam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1. Can integrate with Alexa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2. 60 - second setup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3. 5 GHZ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4. Wide Angle View(130 degree)</a:t>
            </a:r>
            <a:endParaRPr b="0" lang="en-US" sz="153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2200"/>
              </a:spcBef>
            </a:pPr>
            <a:r>
              <a:rPr b="0" lang="en-US" sz="1530" spc="-1" strike="noStrike">
                <a:solidFill>
                  <a:srgbClr val="3f3f3f"/>
                </a:solidFill>
                <a:latin typeface="Times New Roman"/>
                <a:ea typeface="Times New Roman"/>
              </a:rPr>
              <a:t>5. Night Vision and Zoom mode</a:t>
            </a:r>
            <a:endParaRPr b="0" lang="en-US" sz="1530" spc="-1" strike="noStrike">
              <a:latin typeface="Arial"/>
            </a:endParaRPr>
          </a:p>
        </p:txBody>
      </p:sp>
      <p:pic>
        <p:nvPicPr>
          <p:cNvPr id="146" name="Picture 145" descr=""/>
          <p:cNvPicPr/>
          <p:nvPr/>
        </p:nvPicPr>
        <p:blipFill>
          <a:blip r:embed="rId1"/>
          <a:stretch/>
        </p:blipFill>
        <p:spPr>
          <a:xfrm>
            <a:off x="5596200" y="2633040"/>
            <a:ext cx="6197760" cy="34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25080" y="138924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Take Away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39640" y="2560320"/>
            <a:ext cx="293364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00000"/>
              </a:lnSpc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Easy to use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Free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Arduino Based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Secure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Realtime</a:t>
            </a:r>
            <a:endParaRPr b="0" lang="en-US" sz="2000" spc="-1" strike="noStrike">
              <a:latin typeface="Arial"/>
            </a:endParaRPr>
          </a:p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Multifunctional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25080" y="138924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Hardware Used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39640" y="2560320"/>
            <a:ext cx="944316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3"/>
          <p:cNvSpPr/>
          <p:nvPr/>
        </p:nvSpPr>
        <p:spPr>
          <a:xfrm>
            <a:off x="640080" y="5394960"/>
            <a:ext cx="293364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MRF24WBOMA Wi-Fi module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Picture 197" descr=""/>
          <p:cNvPicPr/>
          <p:nvPr/>
        </p:nvPicPr>
        <p:blipFill>
          <a:blip r:embed="rId1"/>
          <a:stretch/>
        </p:blipFill>
        <p:spPr>
          <a:xfrm>
            <a:off x="731520" y="2497680"/>
            <a:ext cx="3373920" cy="2530080"/>
          </a:xfrm>
          <a:prstGeom prst="rect">
            <a:avLst/>
          </a:prstGeom>
          <a:ln>
            <a:noFill/>
          </a:ln>
        </p:spPr>
      </p:pic>
      <p:pic>
        <p:nvPicPr>
          <p:cNvPr id="153" name="Picture 198" descr=""/>
          <p:cNvPicPr/>
          <p:nvPr/>
        </p:nvPicPr>
        <p:blipFill>
          <a:blip r:embed="rId2"/>
          <a:stretch/>
        </p:blipFill>
        <p:spPr>
          <a:xfrm>
            <a:off x="4754880" y="2468880"/>
            <a:ext cx="2507400" cy="2507400"/>
          </a:xfrm>
          <a:prstGeom prst="rect">
            <a:avLst/>
          </a:prstGeom>
          <a:ln>
            <a:noFill/>
          </a:ln>
        </p:spPr>
      </p:pic>
      <p:pic>
        <p:nvPicPr>
          <p:cNvPr id="154" name="Picture 199" descr=""/>
          <p:cNvPicPr/>
          <p:nvPr/>
        </p:nvPicPr>
        <p:blipFill>
          <a:blip r:embed="rId3"/>
          <a:stretch/>
        </p:blipFill>
        <p:spPr>
          <a:xfrm>
            <a:off x="7863840" y="2468880"/>
            <a:ext cx="3534120" cy="265032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8769240" y="5486400"/>
            <a:ext cx="2933640" cy="35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PIC Controller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471560" y="5441760"/>
            <a:ext cx="293364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A Camera module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80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25080" y="1389240"/>
            <a:ext cx="6873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Quattrocento Sans"/>
                <a:ea typeface="Quattrocento Sans"/>
              </a:rPr>
              <a:t>Hardware Used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39640" y="2560320"/>
            <a:ext cx="944316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3474720" y="6126480"/>
            <a:ext cx="47534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1640" indent="-321120" algn="just">
              <a:lnSpc>
                <a:spcPct val="100000"/>
              </a:lnSpc>
              <a:spcBef>
                <a:spcPts val="1080"/>
              </a:spcBef>
              <a:buClr>
                <a:srgbClr val="8cb64a"/>
              </a:buClr>
              <a:buFont typeface="Times New Roman"/>
              <a:buChar char="●"/>
            </a:pPr>
            <a:r>
              <a:rPr b="0" lang="en-US" sz="2000" spc="-1" strike="noStrike">
                <a:solidFill>
                  <a:srgbClr val="3d3d3d"/>
                </a:solidFill>
                <a:latin typeface="Times New Roman"/>
                <a:ea typeface="Times New Roman"/>
              </a:rPr>
              <a:t>Fig: WIFI Embedded Webcam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0" name="Picture 205" descr=""/>
          <p:cNvPicPr/>
          <p:nvPr/>
        </p:nvPicPr>
        <p:blipFill>
          <a:blip r:embed="rId1"/>
          <a:stretch/>
        </p:blipFill>
        <p:spPr>
          <a:xfrm>
            <a:off x="3575160" y="2377440"/>
            <a:ext cx="4662000" cy="35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LibreOffice/6.0.7.3$Linux_X86_64 LibreOffice_project/00m0$Build-3</Application>
  <Words>2277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2019-04-25T02:55:03Z</dcterms:created>
  <dc:creator/>
  <dc:description/>
  <dc:language>en-US</dc:language>
  <cp:lastModifiedBy/>
  <dcterms:modified xsi:type="dcterms:W3CDTF">2019-04-25T08:52:58Z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