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.jpeg" ContentType="image/jpeg"/>
  <Override PartName="/ppt/media/image2.png" ContentType="image/png"/>
  <Override PartName="/ppt/media/image6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9489BC0-17A0-45B5-8D3D-FF583046A42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32C12B-01B4-4AFF-824D-04B91612EB9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960" y="265320"/>
            <a:ext cx="11682000" cy="63313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04440" y="1196280"/>
            <a:ext cx="109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80920" cy="63313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2000" cy="63313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604440" y="1196280"/>
            <a:ext cx="109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2000" cy="63313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604440" y="1196280"/>
            <a:ext cx="109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5960" y="265320"/>
            <a:ext cx="11682000" cy="63313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04440" y="1196280"/>
            <a:ext cx="109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254880" y="262800"/>
            <a:ext cx="11682000" cy="63313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254880" y="262800"/>
            <a:ext cx="11680920" cy="20714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016000" y="720360"/>
            <a:ext cx="105145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Wifi Embedded Webcam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477640" y="4075560"/>
            <a:ext cx="3460680" cy="17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Kishan Jaishwal (20)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Prajwol Lamichhane (26)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Anukul Parajuli (34)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Abhay Raut (43)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Subarna Subedi (55)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21280" y="153612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Limitations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2560320"/>
            <a:ext cx="107629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21280" y="153612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Future Enhancement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39640" y="2560320"/>
            <a:ext cx="944460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21280" y="153612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Conclusion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9640" y="2560320"/>
            <a:ext cx="944460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2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467440" y="265572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Thank You</a:t>
            </a:r>
            <a:endParaRPr b="0" lang="en-US" sz="6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21280" y="448200"/>
            <a:ext cx="1072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a3838"/>
                </a:solidFill>
                <a:latin typeface="Quattrocento Sans"/>
                <a:ea typeface="Quattrocento Sans"/>
              </a:rPr>
              <a:t>What / Why “Wifi Embedded Webcam”?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41440" y="1524600"/>
            <a:ext cx="4320720" cy="38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What</a:t>
            </a:r>
            <a:r>
              <a:rPr b="0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: A WIFI embedded webcam is a camera that sends live pictures or videos to a computer through a network. </a:t>
            </a:r>
            <a:endParaRPr b="0" lang="en-US" sz="18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2001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2001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abin"/>
                <a:ea typeface="Cabi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866920" y="1638000"/>
            <a:ext cx="4320720" cy="38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Why</a:t>
            </a:r>
            <a:r>
              <a:rPr b="0" lang="en-US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:  </a:t>
            </a:r>
            <a:r>
              <a:rPr b="0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To visualize its importance and demonstrate how small ideas can really make changes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21280" y="448200"/>
            <a:ext cx="687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a3838"/>
                </a:solidFill>
                <a:latin typeface="Quattrocento Sans"/>
                <a:ea typeface="Quattrocento Sans"/>
              </a:rPr>
              <a:t>Objectives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1435680"/>
            <a:ext cx="10261080" cy="46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2600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know how an internet based webcam system is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developed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that allows people to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view activities around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their offices and homes on their WIFI connected laptop or mobile devices</a:t>
            </a:r>
            <a:endParaRPr b="0" lang="en-US" sz="2000" spc="-1" strike="noStrike">
              <a:latin typeface="Arial"/>
            </a:endParaRPr>
          </a:p>
          <a:p>
            <a:pPr marL="216000" indent="-12600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learn how the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security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around house and offices are increased through the continuous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200"/>
              </a:spcBef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live stream of the real time video sent from the webcam via the internet</a:t>
            </a:r>
            <a:endParaRPr b="0" lang="en-US" sz="2000" spc="-1" strike="noStrike">
              <a:latin typeface="Arial"/>
            </a:endParaRPr>
          </a:p>
          <a:p>
            <a:pPr marL="216000" indent="-12600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learn more about how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embedded systems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work and how they are used in real life situations</a:t>
            </a:r>
            <a:endParaRPr b="0" lang="en-US" sz="2000" spc="-1" strike="noStrike">
              <a:latin typeface="Arial"/>
            </a:endParaRPr>
          </a:p>
          <a:p>
            <a:pPr marL="216000" indent="-12600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develop ideas for its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further enhancement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which could be implemented in other sectors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1280" y="153612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2560320"/>
            <a:ext cx="4475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1" lang="en-US" sz="167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A. D-Link Camera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1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Features</a:t>
            </a: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: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1. Easy Setup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2. Motion Detection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3. Scheduling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4. Remote Viewing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5. Smart Alerts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endParaRPr b="0" lang="en-US" sz="167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068520" y="2552400"/>
            <a:ext cx="5635440" cy="37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1280" y="153612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39640" y="2560320"/>
            <a:ext cx="4475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B. Belkin NetCam HD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Features: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1. Portable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2. Glass Lens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3. Cloud Facilities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4. Easy Setup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5. Night Vision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6. Wide-Angle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7. Motion Sensor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40000"/>
              </a:lnSpc>
              <a:spcBef>
                <a:spcPts val="220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270120" y="2507400"/>
            <a:ext cx="5433840" cy="398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21280" y="153612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39640" y="2560320"/>
            <a:ext cx="4475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1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DropCam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Features: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1. Can integrate with Alexa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2. 60- second setup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3. Fast and easy setup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4. Wide Angle View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5. Night Vision and Zoom mode</a:t>
            </a:r>
            <a:endParaRPr b="0" lang="en-US" sz="153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596200" y="2633040"/>
            <a:ext cx="6199200" cy="349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25080" y="138924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Take Way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39640" y="2560320"/>
            <a:ext cx="293508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 algn="just">
              <a:lnSpc>
                <a:spcPct val="100000"/>
              </a:lnSpc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Easy to use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Free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Arduino Based Based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Individual friendly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Realtime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Multifunctional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25080" y="138924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Hardware Used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39640" y="2560320"/>
            <a:ext cx="944460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640080" y="5394960"/>
            <a:ext cx="293508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MRF24WBOMA Wi-Fi module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31520" y="2497680"/>
            <a:ext cx="3375360" cy="25315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4754880" y="2468880"/>
            <a:ext cx="2508840" cy="25088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7863840" y="2468880"/>
            <a:ext cx="3535560" cy="265176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8769240" y="5486400"/>
            <a:ext cx="2935080" cy="35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PIC Controller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4471560" y="5441760"/>
            <a:ext cx="293508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A Camera module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25080" y="1389240"/>
            <a:ext cx="687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Hardware Used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39640" y="2560320"/>
            <a:ext cx="944460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3474720" y="6126480"/>
            <a:ext cx="475488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Fig: WIFI Embedded Webcam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575160" y="2377440"/>
            <a:ext cx="4663440" cy="350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2019-04-25T07:26:09Z</dcterms:modified>
  <cp:revision>24</cp:revision>
  <dc:subject/>
  <dc:title/>
</cp:coreProperties>
</file>