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A9D034-7EFD-B2D3-90B9-25A378114E5E}" v="1073" dt="2025-03-10T13:33:54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3/12/2025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55347"/>
            <a:ext cx="10515600" cy="1128007"/>
          </a:xfrm>
        </p:spPr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Rental System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sz="half" idx="1"/>
          </p:nvPr>
        </p:nvSpPr>
        <p:spPr>
          <a:xfrm>
            <a:off x="838200" y="3871736"/>
            <a:ext cx="5252155" cy="23052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 b="1" dirty="0">
                <a:latin typeface="Arial"/>
                <a:ea typeface="+mn-lt"/>
                <a:cs typeface="+mn-lt"/>
              </a:rPr>
              <a:t>Submitted By:</a:t>
            </a:r>
            <a:endParaRPr lang="en-US" sz="2200" b="1">
              <a:latin typeface="Arial"/>
              <a:cs typeface="Arial"/>
            </a:endParaRPr>
          </a:p>
          <a:p>
            <a:pPr>
              <a:buNone/>
            </a:pPr>
            <a:r>
              <a:rPr lang="en-US" sz="2200" b="1" dirty="0">
                <a:latin typeface="Arial"/>
                <a:ea typeface="+mn-lt"/>
                <a:cs typeface="+mn-lt"/>
              </a:rPr>
              <a:t>Amar Mahato (THA081BCT002)</a:t>
            </a:r>
            <a:endParaRPr lang="en-US" sz="2200" b="1">
              <a:latin typeface="Arial"/>
              <a:cs typeface="Arial"/>
            </a:endParaRPr>
          </a:p>
          <a:p>
            <a:pPr>
              <a:buNone/>
            </a:pPr>
            <a:r>
              <a:rPr lang="en-US" sz="2200" b="1" dirty="0">
                <a:latin typeface="Arial"/>
                <a:ea typeface="+mn-lt"/>
                <a:cs typeface="+mn-lt"/>
              </a:rPr>
              <a:t>Birendra Giri (TH081BCT005)</a:t>
            </a:r>
            <a:endParaRPr lang="en-US" sz="2200" b="1">
              <a:latin typeface="Arial"/>
              <a:cs typeface="Arial"/>
            </a:endParaRPr>
          </a:p>
          <a:p>
            <a:pPr>
              <a:buNone/>
            </a:pPr>
            <a:r>
              <a:rPr lang="en-US" sz="2200" b="1" err="1">
                <a:latin typeface="Arial"/>
                <a:ea typeface="+mn-lt"/>
                <a:cs typeface="+mn-lt"/>
              </a:rPr>
              <a:t>Bishrut</a:t>
            </a:r>
            <a:r>
              <a:rPr lang="en-US" sz="2200" b="1" dirty="0">
                <a:latin typeface="Arial"/>
                <a:ea typeface="+mn-lt"/>
                <a:cs typeface="+mn-lt"/>
              </a:rPr>
              <a:t> Kafle (THA081BCT006)</a:t>
            </a:r>
            <a:endParaRPr lang="en-US" sz="2200" b="1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200" b="1" dirty="0">
                <a:latin typeface="Arial"/>
                <a:ea typeface="+mn-lt"/>
                <a:cs typeface="+mn-lt"/>
              </a:rPr>
              <a:t>Karun Lamsal (THA081BCT013)</a:t>
            </a:r>
            <a:endParaRPr lang="en-US" sz="2200" b="1">
              <a:latin typeface="Arial"/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170B0-5F31-A257-C6C8-ACCD5BCBE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5533" y="3871735"/>
            <a:ext cx="4758267" cy="2305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buNone/>
            </a:pPr>
            <a:r>
              <a:rPr lang="en-US" sz="2000" b="1" dirty="0">
                <a:latin typeface="Arial"/>
                <a:ea typeface="+mn-lt"/>
                <a:cs typeface="+mn-lt"/>
              </a:rPr>
              <a:t>Submitted To:</a:t>
            </a:r>
            <a:endParaRPr lang="en-US" b="1"/>
          </a:p>
          <a:p>
            <a:pPr algn="r">
              <a:buNone/>
            </a:pPr>
            <a:r>
              <a:rPr lang="en-US" sz="2000" b="1" dirty="0">
                <a:latin typeface="Arial"/>
                <a:ea typeface="+mn-lt"/>
                <a:cs typeface="+mn-lt"/>
              </a:rPr>
              <a:t>Department of Electronics and Computer Engineering</a:t>
            </a:r>
          </a:p>
          <a:p>
            <a:pPr algn="r">
              <a:buNone/>
            </a:pPr>
            <a:r>
              <a:rPr lang="en-US" sz="2000" b="1" err="1">
                <a:latin typeface="Arial"/>
                <a:ea typeface="+mn-lt"/>
                <a:cs typeface="+mn-lt"/>
              </a:rPr>
              <a:t>Thapathali</a:t>
            </a:r>
            <a:r>
              <a:rPr lang="en-US" sz="2000" b="1" dirty="0">
                <a:latin typeface="Arial"/>
                <a:ea typeface="+mn-lt"/>
                <a:cs typeface="+mn-lt"/>
              </a:rPr>
              <a:t> Campus</a:t>
            </a:r>
          </a:p>
          <a:p>
            <a:pPr algn="r">
              <a:buNone/>
            </a:pPr>
            <a:r>
              <a:rPr lang="en-US" sz="2000" b="1" dirty="0">
                <a:latin typeface="Arial"/>
                <a:ea typeface="+mn-lt"/>
                <a:cs typeface="+mn-lt"/>
              </a:rPr>
              <a:t>Kathmandu, Nepal</a:t>
            </a:r>
          </a:p>
          <a:p>
            <a:pPr marL="0" indent="0" algn="r">
              <a:buNone/>
            </a:pPr>
            <a:r>
              <a:rPr lang="en-US" sz="2000" b="1" dirty="0">
                <a:latin typeface="Arial"/>
                <a:ea typeface="+mn-lt"/>
                <a:cs typeface="+mn-lt"/>
              </a:rPr>
              <a:t>12th March,2025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EC25-3409-86E5-174D-54CFE697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45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Introduction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345B5-1C13-CF76-B7E7-6ED11A17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1180"/>
            <a:ext cx="10515600" cy="36457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A program that lets users rent goods</a:t>
            </a:r>
          </a:p>
          <a:p>
            <a:r>
              <a:rPr lang="en-US" dirty="0">
                <a:latin typeface="Arial"/>
                <a:cs typeface="Arial"/>
              </a:rPr>
              <a:t>Has stockpile of wide range of goods</a:t>
            </a:r>
          </a:p>
          <a:p>
            <a:r>
              <a:rPr lang="en-US" dirty="0">
                <a:latin typeface="Arial"/>
                <a:cs typeface="Arial"/>
              </a:rPr>
              <a:t>Reduces human error in stock management and billings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Generates transaction bills and log all rental/return operations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Implements dynamic memory management for handling inventory</a:t>
            </a:r>
            <a:endParaRPr lang="en-US">
              <a:latin typeface="Arial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E9984-0075-34B5-7F2A-60B499C4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338" y="6356350"/>
            <a:ext cx="899864" cy="365125"/>
          </a:xfrm>
        </p:spPr>
        <p:txBody>
          <a:bodyPr/>
          <a:lstStyle/>
          <a:p>
            <a:r>
              <a:rPr lang="en-US"/>
              <a:t>3/12/2025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30557-0604-C27F-369C-B749FAA3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5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A1F7-4E21-C179-538D-22317503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Project Preview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BE4E3-3AB4-AA76-3D6B-BFA3F7FA0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3069"/>
            <a:ext cx="3502379" cy="39138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rial"/>
                <a:cs typeface="Arial"/>
              </a:rPr>
              <a:t>Home Page</a:t>
            </a:r>
          </a:p>
          <a:p>
            <a:r>
              <a:rPr lang="en-US" dirty="0">
                <a:latin typeface="Arial"/>
                <a:cs typeface="Arial"/>
              </a:rPr>
              <a:t>Asks user to rent/return an item</a:t>
            </a:r>
          </a:p>
          <a:p>
            <a:r>
              <a:rPr lang="en-US" dirty="0">
                <a:latin typeface="Arial"/>
                <a:cs typeface="Arial"/>
              </a:rPr>
              <a:t>Shows the items in warehouse available to rent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73BE708-C198-A486-7D4C-C010450BB5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36912" y="1823245"/>
            <a:ext cx="6982176" cy="4356098"/>
          </a:xfr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EBFEF3-D30E-598F-99DC-9AAED808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2D80AF4-0C76-3A33-9C24-9EE2BC0A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3822" y="6356350"/>
            <a:ext cx="1574799" cy="365125"/>
          </a:xfrm>
        </p:spPr>
        <p:txBody>
          <a:bodyPr/>
          <a:lstStyle/>
          <a:p>
            <a:r>
              <a:rPr lang="en-US"/>
              <a:t>3/12/2025</a:t>
            </a:r>
          </a:p>
        </p:txBody>
      </p:sp>
    </p:spTree>
    <p:extLst>
      <p:ext uri="{BB962C8B-B14F-4D97-AF65-F5344CB8AC3E}">
        <p14:creationId xmlns:p14="http://schemas.microsoft.com/office/powerpoint/2010/main" val="348198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9698-9C09-E99C-44E4-14E0809F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Cont'd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9A36-BFA9-0CD0-2967-9A81DDD2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757" y="1825625"/>
            <a:ext cx="38833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rial"/>
                <a:cs typeface="Arial"/>
              </a:rPr>
              <a:t>Renting Process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Asks the user's details i.e. name and phone no.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Asks the quantity and duration of renting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Calculates the total cost of rent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353EDA3-5C4D-0242-F415-D4F37A24D0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88984" y="1819189"/>
            <a:ext cx="6588477" cy="420898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2023-B3B9-6095-A100-322B2405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97F19-0AFC-ACB3-A06A-EA945603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933" y="6356350"/>
            <a:ext cx="1574803" cy="365125"/>
          </a:xfrm>
        </p:spPr>
        <p:txBody>
          <a:bodyPr/>
          <a:lstStyle/>
          <a:p>
            <a:r>
              <a:rPr lang="en-US"/>
              <a:t>3/12/2025</a:t>
            </a:r>
          </a:p>
        </p:txBody>
      </p:sp>
    </p:spTree>
    <p:extLst>
      <p:ext uri="{BB962C8B-B14F-4D97-AF65-F5344CB8AC3E}">
        <p14:creationId xmlns:p14="http://schemas.microsoft.com/office/powerpoint/2010/main" val="395934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6C2F-1DB5-4089-1585-40C7145B8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Cont'd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C3FF-C5F3-EB32-C9EA-996B2ABE05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631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rial"/>
                <a:cs typeface="Arial"/>
              </a:rPr>
              <a:t>Billing Process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Displays the user's details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Calculates the total cost and displays it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Adds 1% interest if duration of rent exceeds 7 days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3E501B-9466-77A8-19F4-ABC5C31369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705" y="1820246"/>
            <a:ext cx="4782256" cy="4206874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0792-4307-3A81-D80F-6CC8A5A7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ECDB5-67FE-ADCF-93AD-77BDC94C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378" y="6356350"/>
            <a:ext cx="1715912" cy="365125"/>
          </a:xfrm>
        </p:spPr>
        <p:txBody>
          <a:bodyPr/>
          <a:lstStyle/>
          <a:p>
            <a:r>
              <a:rPr lang="en-US"/>
              <a:t>3/12/2025</a:t>
            </a:r>
          </a:p>
        </p:txBody>
      </p:sp>
    </p:spTree>
    <p:extLst>
      <p:ext uri="{BB962C8B-B14F-4D97-AF65-F5344CB8AC3E}">
        <p14:creationId xmlns:p14="http://schemas.microsoft.com/office/powerpoint/2010/main" val="70657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88A98-6676-C327-3291-DDAF349D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Cont'd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0CC6-29DB-18C9-2BAF-D57D73FFE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534" y="2601735"/>
            <a:ext cx="4377267" cy="35752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rial"/>
                <a:cs typeface="Arial"/>
              </a:rPr>
              <a:t>Returning Process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Displays the items available in stock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Asks the user for the item to return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744B9D4-B3A0-BE1F-DBCC-9037B62970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21615" y="2069484"/>
            <a:ext cx="6212769" cy="3891843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117D6-211B-521A-FA41-72CD22DB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8BFB-B879-B45A-ACCF-BE8D761C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711" y="6356350"/>
            <a:ext cx="1617134" cy="365125"/>
          </a:xfrm>
        </p:spPr>
        <p:txBody>
          <a:bodyPr/>
          <a:lstStyle/>
          <a:p>
            <a:r>
              <a:rPr lang="en-US"/>
              <a:t>3/12/2025</a:t>
            </a:r>
          </a:p>
        </p:txBody>
      </p:sp>
    </p:spTree>
    <p:extLst>
      <p:ext uri="{BB962C8B-B14F-4D97-AF65-F5344CB8AC3E}">
        <p14:creationId xmlns:p14="http://schemas.microsoft.com/office/powerpoint/2010/main" val="2358678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2632-338F-3D6A-20EA-C37BC47C8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Cont'd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BC8E-AE6B-BDA1-4A3D-E4959A2E9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6534" y="2446513"/>
            <a:ext cx="4278489" cy="37304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rial"/>
                <a:cs typeface="Arial"/>
              </a:rPr>
              <a:t>Returning Process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Asks the user's details and items to be returned</a:t>
            </a:r>
          </a:p>
          <a:p>
            <a:pPr marL="457200" indent="-457200"/>
            <a:r>
              <a:rPr lang="en-US" dirty="0">
                <a:latin typeface="Arial"/>
                <a:cs typeface="Arial"/>
              </a:rPr>
              <a:t>Updates the stock available in warehouse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4A6316C-F2FC-9A97-D7AD-42DC297373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79723" y="2036322"/>
            <a:ext cx="5559777" cy="373238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44110-A3B6-689A-712A-0AD86B82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2615-C499-1485-8C40-0CF82FDE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56" y="6356350"/>
            <a:ext cx="1518356" cy="365125"/>
          </a:xfrm>
        </p:spPr>
        <p:txBody>
          <a:bodyPr/>
          <a:lstStyle/>
          <a:p>
            <a:r>
              <a:rPr lang="en-US"/>
              <a:t>3/12/2025</a:t>
            </a:r>
          </a:p>
        </p:txBody>
      </p:sp>
    </p:spTree>
    <p:extLst>
      <p:ext uri="{BB962C8B-B14F-4D97-AF65-F5344CB8AC3E}">
        <p14:creationId xmlns:p14="http://schemas.microsoft.com/office/powerpoint/2010/main" val="710938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C32D-9D3B-A2E8-4CC3-ECC19E75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"/>
                <a:cs typeface="Arial"/>
              </a:rPr>
              <a:t>Scope and Applications</a:t>
            </a:r>
            <a:endParaRPr lang="en-US" sz="400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31E91-1A9F-B33E-BF4C-5A28E5E8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736"/>
            <a:ext cx="10515600" cy="39562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cs typeface="Arial"/>
              </a:rPr>
              <a:t>Program can be easily extended</a:t>
            </a:r>
          </a:p>
          <a:p>
            <a:r>
              <a:rPr lang="en-US" dirty="0">
                <a:latin typeface="Arial"/>
                <a:cs typeface="Arial"/>
              </a:rPr>
              <a:t>Usable by people of all age group</a:t>
            </a:r>
          </a:p>
          <a:p>
            <a:r>
              <a:rPr lang="en-US" dirty="0">
                <a:latin typeface="Arial"/>
                <a:cs typeface="Arial"/>
              </a:rPr>
              <a:t>Allows easier circulation of goods in warehouse</a:t>
            </a:r>
          </a:p>
          <a:p>
            <a:r>
              <a:rPr lang="en-US" dirty="0">
                <a:latin typeface="Arial"/>
                <a:cs typeface="Arial"/>
              </a:rPr>
              <a:t>No place for error as all calculations are computed digitally</a:t>
            </a:r>
          </a:p>
          <a:p>
            <a:r>
              <a:rPr lang="en-US" dirty="0">
                <a:latin typeface="Arial"/>
                <a:cs typeface="Arial"/>
              </a:rPr>
              <a:t>Penalty interest ensures consumers return goods in given time period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2BEA1-8753-56E3-9A2D-6B4840B0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22566-1A46-2087-167F-3ABC8113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156" y="6356350"/>
            <a:ext cx="1758245" cy="365125"/>
          </a:xfrm>
        </p:spPr>
        <p:txBody>
          <a:bodyPr/>
          <a:lstStyle/>
          <a:p>
            <a:r>
              <a:rPr lang="en-US"/>
              <a:t>3/12/2025</a:t>
            </a:r>
          </a:p>
        </p:txBody>
      </p:sp>
    </p:spTree>
    <p:extLst>
      <p:ext uri="{BB962C8B-B14F-4D97-AF65-F5344CB8AC3E}">
        <p14:creationId xmlns:p14="http://schemas.microsoft.com/office/powerpoint/2010/main" val="348099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5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pen&#10;&#10;AI-generated content may be incorrect.">
            <a:extLst>
              <a:ext uri="{FF2B5EF4-FFF2-40B4-BE49-F238E27FC236}">
                <a16:creationId xmlns:a16="http://schemas.microsoft.com/office/drawing/2014/main" id="{D99A1532-7FD4-7185-7E19-84B9D56D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07878"/>
            <a:ext cx="7188199" cy="40388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C880B-975C-608A-5B11-0E3D1864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2504E-4A2D-179D-45D0-342F535AB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356350"/>
            <a:ext cx="1490134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3/12/2025</a:t>
            </a:r>
          </a:p>
        </p:txBody>
      </p:sp>
    </p:spTree>
    <p:extLst>
      <p:ext uri="{BB962C8B-B14F-4D97-AF65-F5344CB8AC3E}">
        <p14:creationId xmlns:p14="http://schemas.microsoft.com/office/powerpoint/2010/main" val="90567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Rental System</vt:lpstr>
      <vt:lpstr>Introduction</vt:lpstr>
      <vt:lpstr>Project Preview</vt:lpstr>
      <vt:lpstr>Cont'd</vt:lpstr>
      <vt:lpstr>Cont'd</vt:lpstr>
      <vt:lpstr>Cont'd</vt:lpstr>
      <vt:lpstr>Cont'd</vt:lpstr>
      <vt:lpstr>Scope and Applications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365</cp:revision>
  <dcterms:created xsi:type="dcterms:W3CDTF">2025-03-10T11:53:29Z</dcterms:created>
  <dcterms:modified xsi:type="dcterms:W3CDTF">2025-03-10T13:34:32Z</dcterms:modified>
</cp:coreProperties>
</file>