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80" r:id="rId4"/>
    <p:sldId id="259" r:id="rId5"/>
    <p:sldId id="263" r:id="rId6"/>
    <p:sldId id="264" r:id="rId7"/>
    <p:sldId id="265" r:id="rId8"/>
    <p:sldId id="272" r:id="rId9"/>
    <p:sldId id="261" r:id="rId10"/>
    <p:sldId id="262" r:id="rId11"/>
    <p:sldId id="266" r:id="rId12"/>
    <p:sldId id="279" r:id="rId13"/>
    <p:sldId id="268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5" autoAdjust="0"/>
    <p:restoredTop sz="94660"/>
  </p:normalViewPr>
  <p:slideViewPr>
    <p:cSldViewPr>
      <p:cViewPr varScale="1">
        <p:scale>
          <a:sx n="83" d="100"/>
          <a:sy n="83" d="100"/>
        </p:scale>
        <p:origin x="14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FD9D6-A176-4A69-88E0-749FFA065B60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B655D-4FE8-48B3-AD28-01A3810E1D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3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CCC38-1503-4906-8D21-3478C263FEBB}" type="datetime1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74A3-6400-4713-8357-6F1A9093CBB2}" type="datetime1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44639-0A84-4E06-AD9F-F8BEB5417D7D}" type="datetime1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4DC4-6023-4C2F-A607-C29744FA4BD9}" type="datetime1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C1824-207D-47DB-908B-81172D67D181}" type="datetime1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128A-4AF6-4194-BE7D-E2CDBD665738}" type="datetime1">
              <a:rPr lang="en-US" smtClean="0"/>
              <a:pPr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1B70E-2ABC-42C6-AA4A-6A94033AF9B5}" type="datetime1">
              <a:rPr lang="en-US" smtClean="0"/>
              <a:pPr/>
              <a:t>3/21/2025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251FB-FCBF-4964-AC25-AC3F127BD0D5}" type="datetime1">
              <a:rPr lang="en-US" smtClean="0"/>
              <a:pPr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723C-8DB6-4544-8FB4-F4B6FEC4109B}" type="datetime1">
              <a:rPr lang="en-US" smtClean="0"/>
              <a:pPr/>
              <a:t>3/21/2025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C33D-F2F8-45DB-802D-A6C2B0984269}" type="datetime1">
              <a:rPr lang="en-US" smtClean="0"/>
              <a:pPr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015F-1278-4B96-B8B4-41C183D26DB0}" type="datetime1">
              <a:rPr lang="en-US" smtClean="0"/>
              <a:pPr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3BD68-C7C8-41F4-917F-572889F5BFE2}" type="datetime1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8077200" cy="19050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Presentation on Snake Ladder</a:t>
            </a:r>
            <a:br>
              <a:rPr lang="en-US" sz="2000" b="1" dirty="0" smtClean="0"/>
            </a:br>
            <a:r>
              <a:rPr lang="en-US" sz="2000" b="1" dirty="0" smtClean="0"/>
              <a:t>Game</a:t>
            </a:r>
            <a:endParaRPr lang="en-US" sz="2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19400"/>
            <a:ext cx="7239000" cy="3048000"/>
          </a:xfrm>
        </p:spPr>
        <p:txBody>
          <a:bodyPr>
            <a:norm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Presented By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[Sheikh Muhammad </a:t>
            </a:r>
            <a:r>
              <a:rPr lang="en-US" sz="1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Samir</a:t>
            </a:r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Hoda</a:t>
            </a:r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] [THA081BCT036]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1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Shishir</a:t>
            </a:r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Shrestha</a:t>
            </a:r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] [THA081BCT038]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1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Prasiddha</a:t>
            </a:r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Adhikari</a:t>
            </a:r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] [THA081BCT021]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1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Shivam</a:t>
            </a:r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umar </a:t>
            </a:r>
            <a:r>
              <a:rPr lang="en-US" sz="12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1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ah</a:t>
            </a:r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] [THA081BCT039]</a:t>
            </a:r>
          </a:p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en-US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Submitted to: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Department of Electronics and Computer Engineering </a:t>
            </a:r>
          </a:p>
          <a:p>
            <a:r>
              <a:rPr lang="en-US" sz="12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Thapathali</a:t>
            </a:r>
            <a:r>
              <a:rPr lang="en-US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Campus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Kathmandu, </a:t>
            </a:r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Nepal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21</a:t>
            </a:r>
            <a:r>
              <a:rPr lang="en-US" sz="1200" b="1" baseline="30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March 2025</a:t>
            </a:r>
          </a:p>
          <a:p>
            <a:endParaRPr lang="en-US" sz="1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b="1" dirty="0" smtClean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013" y="-65831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Cont…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90600" y="1371600"/>
          <a:ext cx="7543800" cy="495299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71900"/>
                <a:gridCol w="3771900"/>
              </a:tblGrid>
              <a:tr h="707571">
                <a:tc>
                  <a:txBody>
                    <a:bodyPr/>
                    <a:lstStyle/>
                    <a:p>
                      <a:r>
                        <a:rPr lang="en-US" dirty="0" smtClean="0"/>
                        <a:t>Snake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Moves Down</a:t>
                      </a:r>
                      <a:r>
                        <a:rPr lang="en-US" baseline="0" dirty="0" smtClean="0"/>
                        <a:t> to</a:t>
                      </a:r>
                      <a:endParaRPr lang="en-US" dirty="0"/>
                    </a:p>
                  </a:txBody>
                  <a:tcPr/>
                </a:tc>
              </a:tr>
              <a:tr h="707571"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84</a:t>
                      </a:r>
                      <a:endParaRPr lang="en-US" dirty="0"/>
                    </a:p>
                  </a:txBody>
                  <a:tcPr/>
                </a:tc>
              </a:tr>
              <a:tr h="707571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707571"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  <a:tr h="707571"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  <a:tr h="707571">
                <a:tc>
                  <a:txBody>
                    <a:bodyPr/>
                    <a:lstStyle/>
                    <a:p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</a:tr>
              <a:tr h="707571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CCE5-A228-4641-B820-F88F655B38AA}" type="datetime1">
              <a:rPr lang="en-US" smtClean="0"/>
              <a:pPr/>
              <a:t>3/21/2025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Game Board Representation </a:t>
            </a:r>
            <a:r>
              <a:rPr lang="en-US" sz="8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8000" dirty="0" smtClean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Uses a 2D representation with numbered squares.</a:t>
            </a:r>
          </a:p>
          <a:p>
            <a:r>
              <a:rPr lang="da-DK" sz="2400" dirty="0" smtClean="0">
                <a:latin typeface="Arial" pitchFamily="34" charset="0"/>
                <a:cs typeface="Arial" pitchFamily="34" charset="0"/>
              </a:rPr>
              <a:t>Special positions for snakes &amp; ladders.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Players' positions stored in an array.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Each player is represented with a unique color code.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Snakes (S) and Ladders (L) are marked for visibility. 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Two different color for snake and ladder.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Specify the ending and starting point of snake and ladder.</a:t>
            </a:r>
          </a:p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8AD5-67CD-49B5-B259-6E2525BCF346}" type="datetime1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Interface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This is how our game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interface looks when all four players are in the game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E396B-6285-4B15-9D62-32EC12036266}" type="datetime1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Picture 7" descr="Screenshot (93).png"/>
          <p:cNvPicPr>
            <a:picLocks noChangeAspect="1"/>
          </p:cNvPicPr>
          <p:nvPr/>
        </p:nvPicPr>
        <p:blipFill rotWithShape="1">
          <a:blip r:embed="rId2"/>
          <a:srcRect l="18288" t="11447" r="37732" b="37952"/>
          <a:stretch/>
        </p:blipFill>
        <p:spPr>
          <a:xfrm>
            <a:off x="914400" y="2590801"/>
            <a:ext cx="5715000" cy="353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Challenges Faced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Handling player turns efficiently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Preventing infinite loops in the game logic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Using different color for representing different player.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Denoting the position of player, snake and ladder</a:t>
            </a:r>
          </a:p>
          <a:p>
            <a:pPr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8BA8D-5C1A-470B-95DF-BB8DABF9A684}" type="datetime1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Conclusion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simple yet engaging game built in C.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Showcases loops, conditions, and functions effectively.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great way to learn game logic implementation!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Future enhancements could include a GUI version! 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CE869-2754-4E7E-964B-55AFEDC08227}" type="datetime1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 You!!!!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8000" b="1" dirty="0" smtClean="0"/>
              <a:t>ANY            QUESTIONS????</a:t>
            </a:r>
            <a:endParaRPr lang="en-US" sz="8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DB3A-A701-4F19-8C03-534BCEDF2624}" type="datetime1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Introduction</a:t>
            </a:r>
            <a:br>
              <a:rPr lang="en-US" sz="4000" b="1" dirty="0" smtClean="0">
                <a:latin typeface="Arial" pitchFamily="34" charset="0"/>
                <a:cs typeface="Arial" pitchFamily="34" charset="0"/>
              </a:rPr>
            </a:b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599"/>
            <a:ext cx="8305800" cy="5730875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US" sz="9600" b="1" dirty="0" smtClean="0">
                <a:latin typeface="Arial" pitchFamily="34" charset="0"/>
                <a:cs typeface="Arial" pitchFamily="34" charset="0"/>
              </a:rPr>
              <a:t>Game</a:t>
            </a:r>
          </a:p>
          <a:p>
            <a:pPr>
              <a:buNone/>
            </a:pPr>
            <a:r>
              <a:rPr lang="en-US" sz="4000" dirty="0" smtClean="0">
                <a:latin typeface="Arial" pitchFamily="34" charset="0"/>
                <a:cs typeface="Arial" pitchFamily="34" charset="0"/>
              </a:rPr>
              <a:t>          </a:t>
            </a:r>
            <a:r>
              <a:rPr lang="en-US" sz="9600" dirty="0" smtClean="0">
                <a:latin typeface="Arial" pitchFamily="34" charset="0"/>
                <a:cs typeface="Arial" pitchFamily="34" charset="0"/>
              </a:rPr>
              <a:t>A game is an interactive activity with rules, goals and challenges designed for entertainment, learning, or competition.</a:t>
            </a:r>
          </a:p>
          <a:p>
            <a:pPr>
              <a:buNone/>
            </a:pPr>
            <a:endParaRPr lang="en-US" sz="9600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9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96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9600" b="1" u="sng" dirty="0" smtClean="0">
                <a:latin typeface="Arial" pitchFamily="34" charset="0"/>
                <a:cs typeface="Arial" pitchFamily="34" charset="0"/>
              </a:rPr>
              <a:t>Snake </a:t>
            </a:r>
            <a:r>
              <a:rPr lang="en-US" sz="9600" b="1" u="sng" dirty="0">
                <a:latin typeface="Arial" pitchFamily="34" charset="0"/>
                <a:cs typeface="Arial" pitchFamily="34" charset="0"/>
              </a:rPr>
              <a:t>ladder </a:t>
            </a:r>
            <a:r>
              <a:rPr lang="en-US" sz="9600" b="1" u="sng" dirty="0" smtClean="0">
                <a:latin typeface="Arial" pitchFamily="34" charset="0"/>
                <a:cs typeface="Arial" pitchFamily="34" charset="0"/>
              </a:rPr>
              <a:t>Game</a:t>
            </a:r>
          </a:p>
          <a:p>
            <a:pPr algn="just"/>
            <a:endParaRPr lang="en-US" sz="9600" b="1" dirty="0">
              <a:latin typeface="Arial" pitchFamily="34" charset="0"/>
              <a:cs typeface="Arial" pitchFamily="34" charset="0"/>
            </a:endParaRPr>
          </a:p>
          <a:p>
            <a:r>
              <a:rPr lang="en-US" sz="9600" b="1" dirty="0" smtClean="0">
                <a:latin typeface="Arial" pitchFamily="34" charset="0"/>
                <a:cs typeface="Arial" pitchFamily="34" charset="0"/>
              </a:rPr>
              <a:t>Classic Board Game</a:t>
            </a:r>
            <a:r>
              <a:rPr lang="en-US" sz="9600" dirty="0" smtClean="0">
                <a:latin typeface="Arial" pitchFamily="34" charset="0"/>
                <a:cs typeface="Arial" pitchFamily="34" charset="0"/>
              </a:rPr>
              <a:t> – Snake and Ladder is a popular board game played between two or more players, where the goal is to reach the final square by rolling a die.</a:t>
            </a:r>
          </a:p>
          <a:p>
            <a:endParaRPr lang="en-US" sz="9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9600" b="1" dirty="0" smtClean="0">
                <a:latin typeface="Arial" pitchFamily="34" charset="0"/>
                <a:cs typeface="Arial" pitchFamily="34" charset="0"/>
              </a:rPr>
              <a:t>Snakes and Ladders Mechanism</a:t>
            </a:r>
            <a:r>
              <a:rPr lang="en-US" sz="9600" dirty="0" smtClean="0">
                <a:latin typeface="Arial" pitchFamily="34" charset="0"/>
                <a:cs typeface="Arial" pitchFamily="34" charset="0"/>
              </a:rPr>
              <a:t> – Landing on a ladder moves the player up, while landing on a snake sends them down, adding an element of luck to the game.</a:t>
            </a:r>
          </a:p>
          <a:p>
            <a:pPr algn="just"/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n-US" sz="4000" b="1" dirty="0" smtClean="0">
                <a:latin typeface="Arial" pitchFamily="34" charset="0"/>
                <a:cs typeface="Arial" pitchFamily="34" charset="0"/>
              </a:rPr>
              <a:t>    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D0C55-6DF7-4596-A137-AB48C1D4DAFF}" type="datetime1">
              <a:rPr lang="en-US" smtClean="0"/>
              <a:pPr/>
              <a:t>3/21/2025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err="1" smtClean="0">
                <a:latin typeface="Arial" pitchFamily="34" charset="0"/>
                <a:cs typeface="Arial" pitchFamily="34" charset="0"/>
              </a:rPr>
              <a:t>Cont</a:t>
            </a:r>
            <a:r>
              <a:rPr lang="en-US" sz="4000" b="1" dirty="0">
                <a:latin typeface="Arial" pitchFamily="34" charset="0"/>
                <a:cs typeface="Arial" pitchFamily="34" charset="0"/>
              </a:rPr>
              <a:t>…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Modern Adaptations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–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The game has been adapted into digital versions, mobile apps, and multiplayer online games, making it accessible to a wider audience.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B4DC4-6023-4C2F-A607-C29744FA4BD9}" type="datetime1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0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History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551815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Ancient Indian Origins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– Snake and Ladder, originally known as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Moksha </a:t>
            </a:r>
            <a:r>
              <a:rPr lang="en-US" sz="2400" i="1" dirty="0" err="1" smtClean="0">
                <a:latin typeface="Arial" pitchFamily="34" charset="0"/>
                <a:cs typeface="Arial" pitchFamily="34" charset="0"/>
              </a:rPr>
              <a:t>Patam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was created in ancient India as a moral teaching tool, representing virtues (ladders) and vices (snakes).</a:t>
            </a:r>
          </a:p>
          <a:p>
            <a:pPr algn="just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Spiritual Symbolism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– The game was designed to teach karma, destiny, and the path to enlightenment, where good deeds helped players ascend, and bad deeds caused them to fall.</a:t>
            </a:r>
          </a:p>
          <a:p>
            <a:pPr algn="just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Spread to Britain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– During the British colonial period, the game was taken to England in the late 19th century, where it was modified and renamed "Snakes and Ladders."</a:t>
            </a:r>
          </a:p>
          <a:p>
            <a:pPr algn="just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5B1-36C5-4EC2-BC70-CC80128E48A4}" type="datetime1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Objectives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305800" cy="4678363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A snake ladder game using c</a:t>
            </a: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Game logic implementation</a:t>
            </a: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Data management</a:t>
            </a: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User interaction</a:t>
            </a: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Code Maintainability</a:t>
            </a: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Future Enhancements</a:t>
            </a:r>
          </a:p>
          <a:p>
            <a:pPr algn="just"/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7085B-751C-4A81-A643-B7F387F00E80}" type="datetime1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Features of the Game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Multiplayer support (2 or more players)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Random dice rolls for fairness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Ladders to boost progress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Snakes to challenge players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Unlocking dice mechanism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When one player reach to 100 then remaining can continue play.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CEF8-E0F7-4AFC-9481-8CA8C192DDB5}" type="datetime1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How the Game Works?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Players enter their names and number of participants.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Each player rolls the dice (random number from 1-6).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Players move forward based on the dice roll.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Position of player denote by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P1, P2 , P3……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Different colors are used to denote the positions of different players.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0934-32C0-4B10-9B85-79F9F942C546}" type="datetime1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Cont…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itchFamily="34" charset="0"/>
              </a:rPr>
              <a:t>If multiple player at the same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posiiton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then denote by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#number of player#.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Ladders help players climb up.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Snakes push players down.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first player to reach 100 wins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159EC-27BA-441E-9802-EB1206824FB8}" type="datetime1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Special Rules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Players must roll a 1 to unlock their dice.</a:t>
            </a:r>
          </a:p>
          <a:p>
            <a:r>
              <a:rPr lang="en-US" sz="2400" dirty="0" smtClean="0"/>
              <a:t>If a player exceeds 100, their move is canceled.</a:t>
            </a:r>
          </a:p>
          <a:p>
            <a:r>
              <a:rPr lang="en-US" sz="2400" dirty="0" smtClean="0"/>
              <a:t>Special positions for snakes 🐍 and ladders affect movement:</a:t>
            </a:r>
          </a:p>
          <a:p>
            <a:pPr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876769"/>
              </p:ext>
            </p:extLst>
          </p:nvPr>
        </p:nvGraphicFramePr>
        <p:xfrm>
          <a:off x="990600" y="2971800"/>
          <a:ext cx="7162800" cy="31609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581400"/>
                <a:gridCol w="3581400"/>
              </a:tblGrid>
              <a:tr h="450623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Arial" pitchFamily="34" charset="0"/>
                          <a:cs typeface="Arial" pitchFamily="34" charset="0"/>
                        </a:rPr>
                        <a:t>Ladder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latin typeface="Arial" pitchFamily="34" charset="0"/>
                          <a:cs typeface="Arial" pitchFamily="34" charset="0"/>
                        </a:rPr>
                        <a:t>Moves up to</a:t>
                      </a:r>
                      <a:endParaRPr lang="en-US" sz="2400" b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450623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</a:tr>
              <a:tr h="450623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</a:tr>
              <a:tr h="450623"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67</a:t>
                      </a:r>
                      <a:endParaRPr lang="en-US" dirty="0"/>
                    </a:p>
                  </a:txBody>
                  <a:tcPr/>
                </a:tc>
              </a:tr>
              <a:tr h="450623">
                <a:tc>
                  <a:txBody>
                    <a:bodyPr/>
                    <a:lstStyle/>
                    <a:p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</a:t>
                      </a:r>
                      <a:endParaRPr lang="en-US" dirty="0"/>
                    </a:p>
                  </a:txBody>
                  <a:tcPr/>
                </a:tc>
              </a:tr>
              <a:tr h="450623">
                <a:tc>
                  <a:txBody>
                    <a:bodyPr/>
                    <a:lstStyle/>
                    <a:p>
                      <a:r>
                        <a:rPr lang="en-US" dirty="0" smtClean="0"/>
                        <a:t>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</a:t>
                      </a:r>
                      <a:endParaRPr lang="en-US" dirty="0"/>
                    </a:p>
                  </a:txBody>
                  <a:tcPr/>
                </a:tc>
              </a:tr>
              <a:tr h="450623"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3220-A7CF-437C-96D4-4AF8696442B3}" type="datetime1">
              <a:rPr lang="en-US" smtClean="0"/>
              <a:pPr/>
              <a:t>3/21/2025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664</Words>
  <Application>Microsoft Office PowerPoint</Application>
  <PresentationFormat>On-screen Show (4:3)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Presentation on Snake Ladder Game</vt:lpstr>
      <vt:lpstr>Introduction </vt:lpstr>
      <vt:lpstr>Cont…</vt:lpstr>
      <vt:lpstr>History</vt:lpstr>
      <vt:lpstr>Objectives</vt:lpstr>
      <vt:lpstr>Features of the Game</vt:lpstr>
      <vt:lpstr>How the Game Works?</vt:lpstr>
      <vt:lpstr>Cont…</vt:lpstr>
      <vt:lpstr>Special Rules</vt:lpstr>
      <vt:lpstr>Cont…</vt:lpstr>
      <vt:lpstr> Game Board Representation  </vt:lpstr>
      <vt:lpstr>Interface</vt:lpstr>
      <vt:lpstr>Challenges Faced</vt:lpstr>
      <vt:lpstr>Conclusion</vt:lpstr>
      <vt:lpstr>Thank You!!!!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Snake Ladder Game</dc:title>
  <dc:creator>dell</dc:creator>
  <cp:lastModifiedBy>Hp</cp:lastModifiedBy>
  <cp:revision>58</cp:revision>
  <dcterms:created xsi:type="dcterms:W3CDTF">2006-08-16T00:00:00Z</dcterms:created>
  <dcterms:modified xsi:type="dcterms:W3CDTF">2025-03-21T15:44:01Z</dcterms:modified>
</cp:coreProperties>
</file>