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E9FA6-1705-44D6-AB74-2DE482D672B1}" v="4" dt="2025-03-16T06:37:1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Kumar Pasi" userId="909f3700bb0f64ce" providerId="LiveId" clId="{C61E9FA6-1705-44D6-AB74-2DE482D672B1}"/>
    <pc:docChg chg="undo custSel modSld">
      <pc:chgData name="Ajay Kumar Pasi" userId="909f3700bb0f64ce" providerId="LiveId" clId="{C61E9FA6-1705-44D6-AB74-2DE482D672B1}" dt="2025-03-16T06:37:17.303" v="19" actId="27636"/>
      <pc:docMkLst>
        <pc:docMk/>
      </pc:docMkLst>
      <pc:sldChg chg="modSp mod">
        <pc:chgData name="Ajay Kumar Pasi" userId="909f3700bb0f64ce" providerId="LiveId" clId="{C61E9FA6-1705-44D6-AB74-2DE482D672B1}" dt="2025-03-16T06:37:16.999" v="12" actId="27636"/>
        <pc:sldMkLst>
          <pc:docMk/>
          <pc:sldMk cId="1412286394" sldId="256"/>
        </pc:sldMkLst>
        <pc:spChg chg="mod">
          <ac:chgData name="Ajay Kumar Pasi" userId="909f3700bb0f64ce" providerId="LiveId" clId="{C61E9FA6-1705-44D6-AB74-2DE482D672B1}" dt="2025-03-16T06:37:16.999" v="12" actId="27636"/>
          <ac:spMkLst>
            <pc:docMk/>
            <pc:sldMk cId="1412286394" sldId="256"/>
            <ac:spMk id="3" creationId="{C3231C25-43C1-A6A2-63C9-B307BA2C160F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412286394" sldId="256"/>
            <ac:spMk id="4" creationId="{4B718143-BD97-8024-F894-1B5A4A6F5223}"/>
          </ac:spMkLst>
        </pc:spChg>
      </pc:sldChg>
      <pc:sldChg chg="modSp mod">
        <pc:chgData name="Ajay Kumar Pasi" userId="909f3700bb0f64ce" providerId="LiveId" clId="{C61E9FA6-1705-44D6-AB74-2DE482D672B1}" dt="2025-03-16T06:37:17.137" v="13" actId="27636"/>
        <pc:sldMkLst>
          <pc:docMk/>
          <pc:sldMk cId="3927109" sldId="257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3927109" sldId="257"/>
            <ac:spMk id="2" creationId="{EB18471D-3021-48D7-B17D-A10BBF87F827}"/>
          </ac:spMkLst>
        </pc:spChg>
        <pc:spChg chg="mod">
          <ac:chgData name="Ajay Kumar Pasi" userId="909f3700bb0f64ce" providerId="LiveId" clId="{C61E9FA6-1705-44D6-AB74-2DE482D672B1}" dt="2025-03-16T06:37:17.137" v="13" actId="27636"/>
          <ac:spMkLst>
            <pc:docMk/>
            <pc:sldMk cId="3927109" sldId="257"/>
            <ac:spMk id="3" creationId="{C9278495-803A-48BD-4B4E-FDE36A21FB4D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3927109" sldId="257"/>
            <ac:spMk id="4" creationId="{E4EEEDAD-570A-56BB-0B92-C32463483905}"/>
          </ac:spMkLst>
        </pc:spChg>
      </pc:sldChg>
      <pc:sldChg chg="modSp mod">
        <pc:chgData name="Ajay Kumar Pasi" userId="909f3700bb0f64ce" providerId="LiveId" clId="{C61E9FA6-1705-44D6-AB74-2DE482D672B1}" dt="2025-03-16T06:37:17.139" v="14" actId="27636"/>
        <pc:sldMkLst>
          <pc:docMk/>
          <pc:sldMk cId="1750078110" sldId="258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750078110" sldId="258"/>
            <ac:spMk id="2" creationId="{BC2D0C3C-D0FB-9E50-BE75-88880C952DB0}"/>
          </ac:spMkLst>
        </pc:spChg>
        <pc:spChg chg="mod">
          <ac:chgData name="Ajay Kumar Pasi" userId="909f3700bb0f64ce" providerId="LiveId" clId="{C61E9FA6-1705-44D6-AB74-2DE482D672B1}" dt="2025-03-16T06:37:17.139" v="14" actId="27636"/>
          <ac:spMkLst>
            <pc:docMk/>
            <pc:sldMk cId="1750078110" sldId="258"/>
            <ac:spMk id="3" creationId="{C3C9B423-5CD8-3271-B943-DC2ADE85D109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750078110" sldId="258"/>
            <ac:spMk id="4" creationId="{A303F98B-03EB-90F8-1AEC-E1A3E2D6563C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2320416191" sldId="259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20416191" sldId="259"/>
            <ac:spMk id="2" creationId="{40FDFED8-595E-C514-3C97-59988D8C86A5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20416191" sldId="259"/>
            <ac:spMk id="3" creationId="{5287D9D9-B7E2-7FFF-D2BA-9A00BB08F217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20416191" sldId="259"/>
            <ac:spMk id="4" creationId="{A11730A3-C079-770E-F937-01D6F5E5224A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66524080" sldId="260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66524080" sldId="260"/>
            <ac:spMk id="2" creationId="{86710E58-9B16-7E07-43F9-C16F0B056340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66524080" sldId="260"/>
            <ac:spMk id="3" creationId="{8EFA2789-166D-F9AC-9621-C8B7C142E08F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66524080" sldId="260"/>
            <ac:spMk id="4" creationId="{A9E38244-D6CF-491F-2D24-F24913F705C2}"/>
          </ac:spMkLst>
        </pc:spChg>
      </pc:sldChg>
      <pc:sldChg chg="modSp mod">
        <pc:chgData name="Ajay Kumar Pasi" userId="909f3700bb0f64ce" providerId="LiveId" clId="{C61E9FA6-1705-44D6-AB74-2DE482D672B1}" dt="2025-03-16T06:37:17.222" v="15" actId="27636"/>
        <pc:sldMkLst>
          <pc:docMk/>
          <pc:sldMk cId="630777196" sldId="261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630777196" sldId="261"/>
            <ac:spMk id="2" creationId="{A72E56B2-52A6-A3E8-95BD-5E77F89FD39C}"/>
          </ac:spMkLst>
        </pc:spChg>
        <pc:spChg chg="mod">
          <ac:chgData name="Ajay Kumar Pasi" userId="909f3700bb0f64ce" providerId="LiveId" clId="{C61E9FA6-1705-44D6-AB74-2DE482D672B1}" dt="2025-03-16T06:37:17.222" v="15" actId="27636"/>
          <ac:spMkLst>
            <pc:docMk/>
            <pc:sldMk cId="630777196" sldId="261"/>
            <ac:spMk id="3" creationId="{F9243E9A-AEA5-9D68-6B7B-A5D1DAF86352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630777196" sldId="261"/>
            <ac:spMk id="4" creationId="{B23921EA-2F7E-1FF0-DDE4-FF426A2B4CBC}"/>
          </ac:spMkLst>
        </pc:spChg>
      </pc:sldChg>
      <pc:sldChg chg="modSp mod">
        <pc:chgData name="Ajay Kumar Pasi" userId="909f3700bb0f64ce" providerId="LiveId" clId="{C61E9FA6-1705-44D6-AB74-2DE482D672B1}" dt="2025-03-16T06:37:17.247" v="16" actId="27636"/>
        <pc:sldMkLst>
          <pc:docMk/>
          <pc:sldMk cId="294616979" sldId="262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94616979" sldId="262"/>
            <ac:spMk id="2" creationId="{C538EACF-BE9E-3F8A-E06D-CAABC0BA1EA9}"/>
          </ac:spMkLst>
        </pc:spChg>
        <pc:spChg chg="mod">
          <ac:chgData name="Ajay Kumar Pasi" userId="909f3700bb0f64ce" providerId="LiveId" clId="{C61E9FA6-1705-44D6-AB74-2DE482D672B1}" dt="2025-03-16T06:37:17.247" v="16" actId="27636"/>
          <ac:spMkLst>
            <pc:docMk/>
            <pc:sldMk cId="294616979" sldId="262"/>
            <ac:spMk id="3" creationId="{704F910F-9D02-09E5-CB84-87EB27951483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94616979" sldId="262"/>
            <ac:spMk id="4" creationId="{FDF2210A-DA0E-42D1-F75A-705E00005F0B}"/>
          </ac:spMkLst>
        </pc:spChg>
      </pc:sldChg>
      <pc:sldChg chg="modSp mod">
        <pc:chgData name="Ajay Kumar Pasi" userId="909f3700bb0f64ce" providerId="LiveId" clId="{C61E9FA6-1705-44D6-AB74-2DE482D672B1}" dt="2025-03-16T06:37:17.252" v="17" actId="27636"/>
        <pc:sldMkLst>
          <pc:docMk/>
          <pc:sldMk cId="2261002447" sldId="263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261002447" sldId="263"/>
            <ac:spMk id="2" creationId="{5BC7DB85-36D5-FC48-3B8A-AF18697852DC}"/>
          </ac:spMkLst>
        </pc:spChg>
        <pc:spChg chg="mod">
          <ac:chgData name="Ajay Kumar Pasi" userId="909f3700bb0f64ce" providerId="LiveId" clId="{C61E9FA6-1705-44D6-AB74-2DE482D672B1}" dt="2025-03-16T06:37:17.252" v="17" actId="27636"/>
          <ac:spMkLst>
            <pc:docMk/>
            <pc:sldMk cId="2261002447" sldId="263"/>
            <ac:spMk id="3" creationId="{1F4C7232-5F73-DB81-EACE-A1DACAF324B8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261002447" sldId="263"/>
            <ac:spMk id="4" creationId="{E87682C7-6D0B-557B-75D7-1381CDC0D17F}"/>
          </ac:spMkLst>
        </pc:spChg>
      </pc:sldChg>
      <pc:sldChg chg="modSp mod">
        <pc:chgData name="Ajay Kumar Pasi" userId="909f3700bb0f64ce" providerId="LiveId" clId="{C61E9FA6-1705-44D6-AB74-2DE482D672B1}" dt="2025-03-16T06:37:17.282" v="18" actId="27636"/>
        <pc:sldMkLst>
          <pc:docMk/>
          <pc:sldMk cId="2695186208" sldId="264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695186208" sldId="264"/>
            <ac:spMk id="2" creationId="{858C131B-FFBA-75BD-41F3-8D69A0401661}"/>
          </ac:spMkLst>
        </pc:spChg>
        <pc:spChg chg="mod">
          <ac:chgData name="Ajay Kumar Pasi" userId="909f3700bb0f64ce" providerId="LiveId" clId="{C61E9FA6-1705-44D6-AB74-2DE482D672B1}" dt="2025-03-16T06:37:17.282" v="18" actId="27636"/>
          <ac:spMkLst>
            <pc:docMk/>
            <pc:sldMk cId="2695186208" sldId="264"/>
            <ac:spMk id="3" creationId="{EF169C93-CDDB-0145-9DD4-F3DDFF8FC556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695186208" sldId="264"/>
            <ac:spMk id="4" creationId="{61A7FEFB-226C-E802-C5A0-0ACA3B7BDE9A}"/>
          </ac:spMkLst>
        </pc:spChg>
      </pc:sldChg>
      <pc:sldChg chg="modSp mod">
        <pc:chgData name="Ajay Kumar Pasi" userId="909f3700bb0f64ce" providerId="LiveId" clId="{C61E9FA6-1705-44D6-AB74-2DE482D672B1}" dt="2025-03-16T06:37:17.303" v="19" actId="27636"/>
        <pc:sldMkLst>
          <pc:docMk/>
          <pc:sldMk cId="2259304455" sldId="265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259304455" sldId="265"/>
            <ac:spMk id="2" creationId="{CAF7DE2E-7C7C-7754-CDEA-19E1F75C0C56}"/>
          </ac:spMkLst>
        </pc:spChg>
        <pc:spChg chg="mod">
          <ac:chgData name="Ajay Kumar Pasi" userId="909f3700bb0f64ce" providerId="LiveId" clId="{C61E9FA6-1705-44D6-AB74-2DE482D672B1}" dt="2025-03-16T06:37:17.303" v="19" actId="27636"/>
          <ac:spMkLst>
            <pc:docMk/>
            <pc:sldMk cId="2259304455" sldId="265"/>
            <ac:spMk id="3" creationId="{5410179E-6848-D18F-789D-107EC49D761A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259304455" sldId="265"/>
            <ac:spMk id="4" creationId="{F0B3CBBD-AE7B-FE80-147F-FA45A0A15010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3360405835" sldId="266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3360405835" sldId="266"/>
            <ac:spMk id="2" creationId="{0255C9E7-6821-AC18-C41C-6E771E6B7C67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3360405835" sldId="266"/>
            <ac:spMk id="3" creationId="{CD45A1BE-9380-E0FF-6E7F-8DACA9B467BA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3360405835" sldId="266"/>
            <ac:spMk id="4" creationId="{ACF91777-3120-A33B-76D2-7CFB535A083F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2370057402" sldId="267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70057402" sldId="267"/>
            <ac:spMk id="2" creationId="{2A770F4F-474B-0538-9295-880B7E428F60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70057402" sldId="267"/>
            <ac:spMk id="3" creationId="{696639AB-E1B0-214D-6D6A-C7509AB24932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370057402" sldId="267"/>
            <ac:spMk id="4" creationId="{BCE8A5A5-8DFC-1F26-F20D-100F3CE2F734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1182544389" sldId="268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182544389" sldId="268"/>
            <ac:spMk id="2" creationId="{76FA3B83-1420-2B6F-70D2-6F3DCF8472B9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182544389" sldId="268"/>
            <ac:spMk id="3" creationId="{DFB94919-8B16-E0A8-BEDC-C2DEA57F1BBA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1182544389" sldId="268"/>
            <ac:spMk id="4" creationId="{AE6656FB-7C84-3EFB-5630-25CE6F9A21D7}"/>
          </ac:spMkLst>
        </pc:spChg>
      </pc:sldChg>
      <pc:sldChg chg="modSp">
        <pc:chgData name="Ajay Kumar Pasi" userId="909f3700bb0f64ce" providerId="LiveId" clId="{C61E9FA6-1705-44D6-AB74-2DE482D672B1}" dt="2025-03-16T06:37:16.887" v="11"/>
        <pc:sldMkLst>
          <pc:docMk/>
          <pc:sldMk cId="2071321013" sldId="269"/>
        </pc:sldMkLst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071321013" sldId="269"/>
            <ac:spMk id="2" creationId="{F32E23BA-B7A1-D914-AF7A-26AD64FBCACD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071321013" sldId="269"/>
            <ac:spMk id="3" creationId="{77BA1F97-6996-3F0F-6BD7-6DD4B634ECA9}"/>
          </ac:spMkLst>
        </pc:spChg>
        <pc:spChg chg="mod">
          <ac:chgData name="Ajay Kumar Pasi" userId="909f3700bb0f64ce" providerId="LiveId" clId="{C61E9FA6-1705-44D6-AB74-2DE482D672B1}" dt="2025-03-16T06:37:16.887" v="11"/>
          <ac:spMkLst>
            <pc:docMk/>
            <pc:sldMk cId="2071321013" sldId="269"/>
            <ac:spMk id="4" creationId="{841158AD-A4C7-003E-5697-26503E98D0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0823-2798-40C8-B87A-557262FEF35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DBF2-D29E-4749-A43C-0BB08CD1F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DBF2-D29E-4749-A43C-0BB08CD1FE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D1A8-BB84-535D-4D8C-FC06F9B1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8693-FB7E-BB08-679B-89129930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7973-7107-B790-1E42-BF27A003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30B9-3C8C-4CC7-8650-74901A5F28F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D36-F470-DF3B-4E2B-C9A4C374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F1B2-718F-1D98-EA5C-176D3F19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5F5F-F401-9989-88F7-DC9422CB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97FE3-11BF-38D5-107B-8B2ABF38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7560-3627-3C09-02C9-6F26892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730-50CD-4F60-9A52-38296550B0D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43DA-9AE8-C3E4-E9B1-462AABFA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DF91-624E-5B27-AC51-CCE3FDA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BD3C6-8BB1-81BC-9DE8-8EB5A2E2B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F1AF-7DF2-A14F-6285-8E725D68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FC2-1655-4DB5-5FAF-A6A20CA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718D-7CA0-4A98-94C4-76BF25B23926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B904-3C4C-C03B-BCAB-C40F43EC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2C30-44B6-0CAD-6236-CC9D9043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D47-EB8C-EC1B-5E1C-A8E98031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6154-7CE4-0B2E-83D7-28AE8E07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83B1-77BB-8543-E964-9F4DDCF8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ADBD-3612-4462-9BE3-87C8C5BB3C8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9F56-6545-74F6-810A-E7C800F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4555-A637-08D9-8D74-EEB6F99F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CAE4-F036-0F25-E3D7-121C4DFE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1D50-64F3-C541-4716-58826793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4ABC-BEED-0611-7AEC-59AA71D6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9C1-2EA4-45B0-B027-FA11F02270D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220E-7653-BEF3-3AB9-4E91AF7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CB71-4330-0C25-2CBD-637B22D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8BC9-AA82-E1E2-6C39-139D6CA3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8F25-C556-5AA8-B50A-AF601EE74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10DF9-9AB2-EDC9-BE6A-A80F9789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4C55-24E5-C9FB-87F3-5A473B3F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C4AA-CF01-49BA-ABA6-EC16794E06EB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32536-55AB-A8CC-1302-9930F41E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5368C-9287-7BFD-C475-176E1E2A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3DB8-E403-E4B4-8CF5-47C0C6B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8144-FB65-DDB6-8A30-387E7A22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28BA-B461-A6E9-51B3-BE4DB6799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716ED-E384-61F1-2027-6355FCDC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8CE93-81DF-3506-15F8-AFC19306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D5E0C-FAE7-366F-562C-8DA4B49C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5A4-3047-4834-879E-A1A93BFEFD5C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385D-C8DD-431C-4947-E713797A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2D2F6-10BD-B6A4-2E7D-1494A313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579-4F25-0E07-4B25-D587651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7E3F2-471C-514F-4017-A492BBDE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9C3A-C86A-474B-B6A4-99F2F95BFC39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CD484-1132-8CB0-D169-05AAC99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06A04-A4B0-3F86-9FAD-39545EF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6169E-C79D-D661-3B4C-994B7E5D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4E6E-BD7A-45E3-9A4D-705B68738133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4994-C723-2DC1-B4BE-3174CB3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4EA3-44B9-5A20-FF5C-5F1268D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14EB-4B9A-87FA-8F77-7D949D8E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F085-F4C4-5CCA-6113-29A2EC20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8C578-83AC-D404-5A8F-C16F4616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7CE6-E1AA-04D9-7BB4-216406B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999F-DC1E-4EF5-8F3C-1BD9025231EF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78EE-6EDF-18FA-2B24-40973D3F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4D3C-6592-0FAE-2995-56C8B85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439C-AB87-F846-5459-DAAC6456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F09F-1B55-0B79-DAF9-105D66F3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F2999-F57C-EB79-4DCA-6B6838106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DD55-F260-E03E-DF7F-19E4BEB0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EA6C-FB5F-4720-A43E-27F754D6E89A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C8E0-10DB-D0E7-47D5-76107B2B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5D74-A2AC-864E-6343-D6C79007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76D30-A70E-F05D-3883-2AF569AE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B7AA-A9EA-56CF-6AAB-48DAB903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9AB4-A51F-44F8-B06E-F94B912E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4C30-89EC-42B3-ABE3-666C2371055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18B4-DD8F-0D06-8254-B0C8600A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25ED-F9CF-D972-CFDA-6F107893B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D290-F028-43B4-B34B-F9082BB9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982-9848-E0DB-B82E-D06C39D9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0063"/>
          </a:xfrm>
        </p:spPr>
        <p:txBody>
          <a:bodyPr/>
          <a:lstStyle/>
          <a:p>
            <a:r>
              <a:rPr lang="en-US" dirty="0"/>
              <a:t>C-</a:t>
            </a:r>
            <a:r>
              <a:rPr lang="en-US" dirty="0" err="1"/>
              <a:t>codePlay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1C25-43C1-A6A2-63C9-B307BA2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2548501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Thapathali</a:t>
            </a:r>
            <a:r>
              <a:rPr lang="en-US" dirty="0"/>
              <a:t> Campus</a:t>
            </a:r>
          </a:p>
          <a:p>
            <a:r>
              <a:rPr lang="en-US" dirty="0"/>
              <a:t>Institute of Engineering</a:t>
            </a:r>
          </a:p>
          <a:p>
            <a:r>
              <a:rPr lang="en-US" dirty="0"/>
              <a:t>Ajay Kumar Pasi[THA081BEI003]</a:t>
            </a:r>
          </a:p>
          <a:p>
            <a:r>
              <a:rPr lang="en-US" dirty="0"/>
              <a:t>Devendra Yadav[THA081BEIXXX]</a:t>
            </a:r>
          </a:p>
          <a:p>
            <a:r>
              <a:rPr lang="en-US" dirty="0"/>
              <a:t>Bishal Upadhayay[THA081BEI010]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8143-BD97-8024-F894-1B5A4A6F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DE2E-7C7C-7754-CDEA-19E1F75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Room Escape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179E-6848-D18F-789D-107EC49D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Objective:</a:t>
            </a:r>
            <a:r>
              <a:rPr lang="en-US" b="0" i="0" dirty="0">
                <a:effectLst/>
                <a:latin typeface="Inter"/>
              </a:rPr>
              <a:t> The player must solve a series of riddles to "escape" the room.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Gameplay: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Riddles are loaded from a text file </a:t>
            </a:r>
            <a:r>
              <a:rPr lang="en-US" b="1" i="0" dirty="0">
                <a:effectLst/>
                <a:latin typeface="Inter"/>
              </a:rPr>
              <a:t>riddle.txt </a:t>
            </a:r>
            <a:endParaRPr lang="en-US" i="0" dirty="0"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The player must answer a set number of riddles correctly to win.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The game provides feedback on each answer and tracks the number of correct answers.</a:t>
            </a:r>
            <a:endParaRPr lang="en-US" b="1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Technical Details: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Uses file I/O to read riddles and answers from a text file.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Implements case-insensitive comparison for answers.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Ensuring the file is correctly formatted and accessible.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Handling user input and providing meaningful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CBBD-AE7B-FE80-147F-FA45A0A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9E7-6821-AC18-C41C-6E771E6B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Technologies and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1BE-9380-E0FF-6E7F-8DACA9B4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Programming Language:</a:t>
            </a:r>
            <a:r>
              <a:rPr lang="en-US" b="0" i="0" dirty="0">
                <a:effectLst/>
                <a:latin typeface="Inter"/>
              </a:rPr>
              <a:t> C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Libraries/Functions Used:</a:t>
            </a:r>
            <a:endParaRPr lang="en-US" b="0" i="0" dirty="0">
              <a:effectLst/>
              <a:latin typeface="Inter"/>
            </a:endParaRPr>
          </a:p>
          <a:p>
            <a:pPr lvl="1"/>
            <a:r>
              <a:rPr lang="en-US" dirty="0" err="1"/>
              <a:t>Stdio.h</a:t>
            </a:r>
            <a:r>
              <a:rPr lang="en-US" dirty="0"/>
              <a:t>: For I/O functions.</a:t>
            </a:r>
          </a:p>
          <a:p>
            <a:pPr lvl="1"/>
            <a:r>
              <a:rPr lang="en-US" dirty="0" err="1"/>
              <a:t>Stdlib.h</a:t>
            </a:r>
            <a:r>
              <a:rPr lang="en-US" dirty="0"/>
              <a:t>: For random number generation.</a:t>
            </a:r>
          </a:p>
          <a:p>
            <a:pPr lvl="1"/>
            <a:r>
              <a:rPr lang="en-US" dirty="0" err="1"/>
              <a:t>String.h</a:t>
            </a:r>
            <a:r>
              <a:rPr lang="en-US" dirty="0"/>
              <a:t>: For string manipulation.</a:t>
            </a:r>
          </a:p>
          <a:p>
            <a:pPr lvl="1"/>
            <a:r>
              <a:rPr lang="en-US" dirty="0" err="1"/>
              <a:t>Time.h</a:t>
            </a:r>
            <a:r>
              <a:rPr lang="en-US" dirty="0"/>
              <a:t>: for seeding random number generator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1777-3120-A33B-76D2-7CFB535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F4F-474B-0538-9295-880B7E42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39AB-E1B0-214D-6D6A-C7509AB2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 1:</a:t>
            </a:r>
            <a:r>
              <a:rPr lang="en-US" b="0" i="0" dirty="0">
                <a:effectLst/>
                <a:latin typeface="Inter"/>
              </a:rPr>
              <a:t> Handling invalid user input.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Solution:</a:t>
            </a:r>
            <a:r>
              <a:rPr lang="en-US" b="0" i="0" dirty="0">
                <a:effectLst/>
                <a:latin typeface="Inter"/>
              </a:rPr>
              <a:t> Implement input validation and provide clear error messages.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 2:</a:t>
            </a:r>
            <a:r>
              <a:rPr lang="en-US" b="0" i="0" dirty="0">
                <a:effectLst/>
                <a:latin typeface="Inter"/>
              </a:rPr>
              <a:t> Ensuring randomness in games like Rock-Paper-Scissors and Hangman.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srand</a:t>
            </a:r>
            <a:r>
              <a:rPr lang="en-US" dirty="0"/>
              <a:t>(time(0)) to seed random number generator.</a:t>
            </a:r>
          </a:p>
          <a:p>
            <a:pPr algn="l">
              <a:spcAft>
                <a:spcPts val="300"/>
              </a:spcAft>
              <a:buNone/>
            </a:pPr>
            <a:r>
              <a:rPr lang="en-US" b="1" i="0" dirty="0">
                <a:effectLst/>
                <a:latin typeface="Inter"/>
              </a:rPr>
              <a:t>Challenge 3:</a:t>
            </a:r>
            <a:r>
              <a:rPr lang="en-US" b="0" i="0" dirty="0">
                <a:effectLst/>
                <a:latin typeface="Inter"/>
              </a:rPr>
              <a:t> Managing game state and logic in Tic-Tac-Toe.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Solution:</a:t>
            </a:r>
            <a:r>
              <a:rPr lang="en-US" b="0" i="0" dirty="0">
                <a:effectLst/>
                <a:latin typeface="Inter"/>
              </a:rPr>
              <a:t> Use a 2D array to represent the board and implement win-checking logic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A5A5-8DFC-1F26-F20D-100F3CE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3B83-1420-2B6F-70D2-6F3DCF84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4919-8B16-E0A8-BEDC-C2DEA57F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Multi-Game Project is a </a:t>
            </a:r>
            <a:r>
              <a:rPr lang="en-US" b="1" i="0" dirty="0">
                <a:effectLst/>
                <a:latin typeface="Inter"/>
              </a:rPr>
              <a:t>fun and educational program</a:t>
            </a:r>
            <a:r>
              <a:rPr lang="en-US" b="0" i="0" dirty="0">
                <a:effectLst/>
                <a:latin typeface="Inter"/>
              </a:rPr>
              <a:t> that showcases the team's programming skills.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It includes </a:t>
            </a:r>
            <a:r>
              <a:rPr lang="en-US" b="1" i="0" dirty="0">
                <a:effectLst/>
                <a:latin typeface="Inter"/>
              </a:rPr>
              <a:t>5 unique games</a:t>
            </a:r>
            <a:r>
              <a:rPr lang="en-US" b="0" i="0" dirty="0">
                <a:effectLst/>
                <a:latin typeface="Inter"/>
              </a:rPr>
              <a:t>, each with its own challenges and logic.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project demonstrates </a:t>
            </a:r>
            <a:r>
              <a:rPr lang="en-US" b="1" i="0" dirty="0">
                <a:effectLst/>
                <a:latin typeface="Inter"/>
              </a:rPr>
              <a:t>teamwork, creativity, and technical proficiency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Thank you for your attention! We welcome any questions or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656FB-7C84-3EFB-5630-25CE6F9A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23BA-B7A1-D914-AF7A-26AD64FB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1F97-6996-3F0F-6BD7-6DD4B634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A simple slide to invite questions from the audience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58AD-A4C7-003E-5697-26503E98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71D-3021-48D7-B17D-A10BBF87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8495-803A-48BD-4B4E-FDE36A21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68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Inter"/>
              </a:rPr>
              <a:t>This project is a </a:t>
            </a:r>
            <a:r>
              <a:rPr lang="en-US" b="1" i="0" dirty="0">
                <a:effectLst/>
                <a:latin typeface="Inter"/>
              </a:rPr>
              <a:t>collection of 5 mini-games</a:t>
            </a:r>
            <a:r>
              <a:rPr lang="en-US" b="0" i="0" dirty="0">
                <a:effectLst/>
                <a:latin typeface="Inter"/>
              </a:rPr>
              <a:t> developed in </a:t>
            </a:r>
            <a:r>
              <a:rPr lang="en-US" b="1" i="0" dirty="0">
                <a:effectLst/>
                <a:latin typeface="Inter"/>
              </a:rPr>
              <a:t>C programming language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games are designed to be </a:t>
            </a:r>
            <a:r>
              <a:rPr lang="en-US" b="1" i="0" dirty="0">
                <a:effectLst/>
                <a:latin typeface="Inter"/>
              </a:rPr>
              <a:t>fun, interactive, and educational</a:t>
            </a:r>
            <a:r>
              <a:rPr lang="en-US" b="0" i="0" dirty="0">
                <a:effectLst/>
                <a:latin typeface="Inter"/>
              </a:rPr>
              <a:t>, showcasing the team's programming and problem-solving skills.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project includes: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Number Guessing Game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Rock-Paper-Scissors Game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Tic-Tac-Toe Game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Hangman Game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Room Escape Game</a:t>
            </a:r>
            <a:r>
              <a:rPr lang="en-US" b="0" i="0" dirty="0">
                <a:effectLst/>
                <a:latin typeface="Inter"/>
              </a:rPr>
              <a:t> (Riddle-based)</a:t>
            </a:r>
          </a:p>
          <a:p>
            <a:r>
              <a:rPr lang="en-US" b="0" i="0" dirty="0">
                <a:effectLst/>
                <a:latin typeface="Inter"/>
              </a:rPr>
              <a:t>The project is </a:t>
            </a:r>
            <a:r>
              <a:rPr lang="en-US" b="1" i="0" dirty="0">
                <a:effectLst/>
                <a:latin typeface="Inter"/>
              </a:rPr>
              <a:t>menu-driven</a:t>
            </a:r>
            <a:r>
              <a:rPr lang="en-US" b="0" i="0" dirty="0">
                <a:effectLst/>
                <a:latin typeface="Inter"/>
              </a:rPr>
              <a:t>, allowing users to either </a:t>
            </a:r>
            <a:r>
              <a:rPr lang="en-US" b="1" i="0" dirty="0">
                <a:effectLst/>
                <a:latin typeface="Inter"/>
              </a:rPr>
              <a:t>choose a game</a:t>
            </a:r>
            <a:r>
              <a:rPr lang="en-US" b="0" i="0" dirty="0">
                <a:effectLst/>
                <a:latin typeface="Inter"/>
              </a:rPr>
              <a:t> or play a </a:t>
            </a:r>
            <a:r>
              <a:rPr lang="en-US" b="1" i="0" dirty="0">
                <a:effectLst/>
                <a:latin typeface="Inter"/>
              </a:rPr>
              <a:t>randomly selected game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EDAD-570A-56BB-0B92-C324634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0C3C-D0FB-9E50-BE75-88880C95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B423-5CD8-3271-B943-DC2ADE85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To create a </a:t>
            </a:r>
            <a:r>
              <a:rPr lang="en-US" b="1" i="0" dirty="0">
                <a:effectLst/>
                <a:latin typeface="Inter"/>
              </a:rPr>
              <a:t>multi-game program</a:t>
            </a:r>
            <a:r>
              <a:rPr lang="en-US" b="0" i="0" dirty="0">
                <a:effectLst/>
                <a:latin typeface="Inter"/>
              </a:rPr>
              <a:t> that provides entertainment and challenges for users.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To demonstrate </a:t>
            </a:r>
            <a:r>
              <a:rPr lang="en-US" b="1" i="0" dirty="0">
                <a:effectLst/>
                <a:latin typeface="Inter"/>
              </a:rPr>
              <a:t>proficiency in C programming</a:t>
            </a:r>
            <a:r>
              <a:rPr lang="en-US" b="0" i="0" dirty="0">
                <a:effectLst/>
                <a:latin typeface="Inter"/>
              </a:rPr>
              <a:t> and problem-solving.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To explore </a:t>
            </a:r>
            <a:r>
              <a:rPr lang="en-US" b="1" i="0" dirty="0">
                <a:effectLst/>
                <a:latin typeface="Inter"/>
              </a:rPr>
              <a:t>game development concepts</a:t>
            </a:r>
            <a:r>
              <a:rPr lang="en-US" b="0" i="0" dirty="0">
                <a:effectLst/>
                <a:latin typeface="Inter"/>
              </a:rPr>
              <a:t> such as randomization, user input handling, and game logic.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To incorporate </a:t>
            </a:r>
            <a:r>
              <a:rPr lang="en-US" b="1" i="0" dirty="0">
                <a:effectLst/>
                <a:latin typeface="Inter"/>
              </a:rPr>
              <a:t>educational elements</a:t>
            </a:r>
            <a:r>
              <a:rPr lang="en-US" b="0" i="0" dirty="0">
                <a:effectLst/>
                <a:latin typeface="Inter"/>
              </a:rPr>
              <a:t> (e.g., riddles in the Room Escape Game).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To showcase </a:t>
            </a:r>
            <a:r>
              <a:rPr lang="en-US" b="1" i="0" dirty="0">
                <a:effectLst/>
                <a:latin typeface="Inter"/>
              </a:rPr>
              <a:t>teamwork and creativity</a:t>
            </a:r>
            <a:r>
              <a:rPr lang="en-US" b="0" i="0" dirty="0">
                <a:effectLst/>
                <a:latin typeface="Inter"/>
              </a:rPr>
              <a:t> in designing and implementing the games.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F98B-03EB-90F8-1AEC-E1A3E2D6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FED8-595E-C514-3C97-59988D8C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Motivation Behind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D9D9-B7E2-7FFF-D2BA-9A00BB08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Passion for gaming:</a:t>
            </a:r>
            <a:r>
              <a:rPr lang="en-US" b="0" i="0" dirty="0">
                <a:effectLst/>
                <a:latin typeface="Inter"/>
              </a:rPr>
              <a:t> The team wanted to create something fun and engaging.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Learning opportunity:</a:t>
            </a:r>
            <a:r>
              <a:rPr lang="en-US" b="0" i="0" dirty="0">
                <a:effectLst/>
                <a:latin typeface="Inter"/>
              </a:rPr>
              <a:t> The project provided a hands-on way to learn and apply programming concepts.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Real-world application:</a:t>
            </a:r>
            <a:r>
              <a:rPr lang="en-US" b="0" i="0" dirty="0">
                <a:effectLst/>
                <a:latin typeface="Inter"/>
              </a:rPr>
              <a:t> Games are a great way to practice logic, algorithms, and user interaction.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Innovation:</a:t>
            </a:r>
            <a:r>
              <a:rPr lang="en-US" b="0" i="0" dirty="0">
                <a:effectLst/>
                <a:latin typeface="Inter"/>
              </a:rPr>
              <a:t> The project combines multiple games into one program, offering variety and </a:t>
            </a:r>
            <a:r>
              <a:rPr lang="en-US" b="0" i="0" dirty="0" err="1">
                <a:effectLst/>
                <a:latin typeface="Inter"/>
              </a:rPr>
              <a:t>replayability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Team collaboration:</a:t>
            </a:r>
            <a:r>
              <a:rPr lang="en-US" b="0" i="0" dirty="0">
                <a:effectLst/>
                <a:latin typeface="Inter"/>
              </a:rPr>
              <a:t> Working together to design, develop, and debug the games was a rewarding experience.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30A3-C079-770E-F937-01D6F5E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E58-9B16-7E07-43F9-C16F0B05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US" b="0" i="0" dirty="0">
                <a:effectLst/>
                <a:latin typeface="Inter"/>
              </a:rPr>
              <a:t>Overview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 of the Games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2789-166D-F9AC-9621-C8B7C142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1. Number Guessing Game:</a:t>
            </a:r>
            <a:r>
              <a:rPr lang="en-US" b="0" i="0" dirty="0">
                <a:effectLst/>
                <a:latin typeface="Inter"/>
              </a:rPr>
              <a:t> A simple game where the player guesses a randomly generated number.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2. Rock-Paper-Scissors:</a:t>
            </a:r>
            <a:r>
              <a:rPr lang="en-US" b="0" i="0" dirty="0">
                <a:effectLst/>
                <a:latin typeface="Inter"/>
              </a:rPr>
              <a:t> A classic two-player game against the computer.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3. Tic-Tac-Toe:</a:t>
            </a:r>
            <a:r>
              <a:rPr lang="en-US" b="0" i="0" dirty="0">
                <a:effectLst/>
                <a:latin typeface="Inter"/>
              </a:rPr>
              <a:t> A two-player game where players take turns marking a 3x3 grid.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4. Hangman:</a:t>
            </a:r>
            <a:r>
              <a:rPr lang="en-US" b="0" i="0" dirty="0">
                <a:effectLst/>
                <a:latin typeface="Inter"/>
              </a:rPr>
              <a:t> A word-guessing game where the player has limited attempts to guess the word.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5. Room Escape Game:</a:t>
            </a:r>
            <a:r>
              <a:rPr lang="en-US" b="0" i="0" dirty="0">
                <a:effectLst/>
                <a:latin typeface="Inter"/>
              </a:rPr>
              <a:t> A riddle-based game where the player must solve riddles to "escape" the room.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8244-D6CF-491F-2D24-F24913F7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6B2-52A6-A3E8-95BD-5E77F89F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Number Guessing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3E9A-AEA5-9D68-6B7B-A5D1DAF8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effectLst/>
                <a:latin typeface="Inter"/>
              </a:rPr>
              <a:t>Objective:</a:t>
            </a:r>
            <a:r>
              <a:rPr lang="en-US" b="0" i="0" dirty="0">
                <a:effectLst/>
                <a:latin typeface="Inter"/>
              </a:rPr>
              <a:t> The player must guess a randomly generated number between 1 and 100.</a:t>
            </a:r>
          </a:p>
          <a:p>
            <a:r>
              <a:rPr lang="en-US" b="1" i="0" dirty="0">
                <a:effectLst/>
                <a:latin typeface="Inter"/>
              </a:rPr>
              <a:t>Gameplay: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program generates a random number using the</a:t>
            </a:r>
            <a:r>
              <a:rPr lang="en-US" b="1" dirty="0">
                <a:latin typeface="Inter"/>
              </a:rPr>
              <a:t> rand() </a:t>
            </a:r>
            <a:r>
              <a:rPr lang="en-US" dirty="0">
                <a:latin typeface="Inter"/>
              </a:rPr>
              <a:t>function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The player inputs guesses, and the program provides feedback (too high, too low, or correct).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The game ends when the player guesses the correct number.</a:t>
            </a:r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Technical Details:</a:t>
            </a:r>
          </a:p>
          <a:p>
            <a:pPr lvl="1"/>
            <a:r>
              <a:rPr lang="en-US" i="0" dirty="0">
                <a:effectLst/>
                <a:latin typeface="Inter"/>
              </a:rPr>
              <a:t>uses </a:t>
            </a:r>
            <a:r>
              <a:rPr lang="en-US" i="0" dirty="0" err="1">
                <a:effectLst/>
                <a:latin typeface="Inter"/>
              </a:rPr>
              <a:t>srand</a:t>
            </a:r>
            <a:r>
              <a:rPr lang="en-US" dirty="0">
                <a:latin typeface="Inter"/>
              </a:rPr>
              <a:t>(time(0)) to seed the random number generator.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Loops until the correct guess is made, counting the number of attempts.</a:t>
            </a:r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Challenges: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Ensuring the random number is within the correct range.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Handling invalid input (e.g., non-numeric input).</a:t>
            </a:r>
          </a:p>
          <a:p>
            <a:pPr lvl="1"/>
            <a:endParaRPr lang="en-US" b="1" i="0" dirty="0">
              <a:effectLst/>
              <a:latin typeface="Inter"/>
            </a:endParaRPr>
          </a:p>
          <a:p>
            <a:pPr lvl="1"/>
            <a:endParaRPr lang="en-US" i="0" dirty="0">
              <a:effectLst/>
              <a:latin typeface="Inter"/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921EA-2F7E-1FF0-DDE4-FF426A2B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ACF-BE9E-3F8A-E06D-CAABC0B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Rock-Paper-Scissors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910F-9D02-09E5-CB84-87EB2795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Objective:</a:t>
            </a:r>
            <a:r>
              <a:rPr lang="en-US" b="0" i="0" dirty="0">
                <a:effectLst/>
                <a:latin typeface="Inter"/>
              </a:rPr>
              <a:t> The player competes against the computer in a game of Rock-Paper-Scissors.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Gameplay: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player chooses Rock, Paper, or Scissors by entering a number (1, 2, or 3).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computer randomly selects one of the three options.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program compares the choices and declares the winner or a draw.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Technical Details:</a:t>
            </a:r>
          </a:p>
          <a:p>
            <a:pPr lvl="1"/>
            <a:r>
              <a:rPr lang="en-US" dirty="0"/>
              <a:t>Uses rand() to generate computer’s choice.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Implements game logic using conditional statements.</a:t>
            </a:r>
            <a:endParaRPr lang="en-US" b="1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Challenges: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Ensuring the computer's choice is random and unbiased.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Handling invalid input from the player.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2210A-DA0E-42D1-F75A-705E0000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DB85-36D5-FC48-3B8A-AF186978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Tic-Tac-Toe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7232-5F73-DB81-EACE-A1DACAF3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Objective:</a:t>
            </a:r>
            <a:r>
              <a:rPr lang="en-US" b="0" i="0" dirty="0">
                <a:effectLst/>
                <a:latin typeface="Inter"/>
              </a:rPr>
              <a:t> Two players take turns marking a 3x3 grid, aiming to get three of their marks in a row.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Gameplay: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grid is displayed with numbers 1-9 representing positions.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Players input their chosen position to place their mark (X or O).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game checks for a winner after each move.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Technical Details: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Uses a 2D array to represent the game board.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Implements win-checking logic for rows, columns, and diagonals.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Ensuring the game handles invalid moves (e.g., overwriting an existing mark).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Implementing the win-checking logic efficiently.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82C7-6D0B-557B-75D7-1381CDC0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31B-FFBA-75BD-41F3-8D69A04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Hangman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9C93-CDDB-0145-9DD4-F3DDFF8F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Objective:</a:t>
            </a:r>
            <a:r>
              <a:rPr lang="en-US" b="0" i="0" dirty="0">
                <a:effectLst/>
                <a:latin typeface="Inter"/>
              </a:rPr>
              <a:t> The player must guess a hidden word by suggesting letters within a limited number of attempts.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Gameplay: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 random word is selected from a predefined list.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player guesses letters one at a time.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Correct guesses reveal the letter in the word, while incorrect guesses reduce the number of remaining attempts.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Technical Details: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Uses an array of strings to store the word list.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Tracks guessed letters and updates the displayed word accordingly.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Challenges: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Handling repeated guesses and invalid input.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Ensuring the game ends correctly when the word is guessed or attempts run out.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FEFB-226C-E802-C5A0-0ACA3B7B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290-F028-43B4-B34B-F9082BB9D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1087</Words>
  <Application>Microsoft Office PowerPoint</Application>
  <PresentationFormat>Widescreen</PresentationFormat>
  <Paragraphs>141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Office Theme</vt:lpstr>
      <vt:lpstr>C-codePlay</vt:lpstr>
      <vt:lpstr>Introduction</vt:lpstr>
      <vt:lpstr>Objectives</vt:lpstr>
      <vt:lpstr>Motivation Behind the Project</vt:lpstr>
      <vt:lpstr> Overview of the Games</vt:lpstr>
      <vt:lpstr>Number Guessing Game</vt:lpstr>
      <vt:lpstr>Rock-Paper-Scissors Game</vt:lpstr>
      <vt:lpstr>Tic-Tac-Toe Game</vt:lpstr>
      <vt:lpstr>Hangman Game</vt:lpstr>
      <vt:lpstr>Room Escape Game</vt:lpstr>
      <vt:lpstr>Technologies and Tools</vt:lpstr>
      <vt:lpstr>Challenges and Solutions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 Pasi</dc:creator>
  <cp:lastModifiedBy>Ajay Kumar Pasi</cp:lastModifiedBy>
  <cp:revision>1</cp:revision>
  <dcterms:created xsi:type="dcterms:W3CDTF">2025-03-14T18:36:40Z</dcterms:created>
  <dcterms:modified xsi:type="dcterms:W3CDTF">2025-03-16T06:37:26Z</dcterms:modified>
</cp:coreProperties>
</file>