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6" r:id="rId12"/>
    <p:sldId id="268" r:id="rId13"/>
    <p:sldId id="269" r:id="rId14"/>
    <p:sldId id="271" r:id="rId15"/>
    <p:sldId id="274" r:id="rId16"/>
    <p:sldId id="272" r:id="rId17"/>
    <p:sldId id="273" r:id="rId18"/>
    <p:sldId id="265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554A-69BD-40F2-A7CC-66D0D987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051AD-3FCE-4B03-A1C4-B3272B8B1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4A37-1C48-4704-9C4A-582C9C66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A2A2-4F60-474B-9075-AAA9614C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AC5F-20E3-4009-8F66-034ADCF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14D8-37FC-477B-B468-A03748F7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80DA-40E6-4A9F-AC3D-760E67FB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8AD4-81C7-4CC2-990B-297E419C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F28-9530-4471-8FCB-64FE5326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5BF7-D098-489F-84F0-613226C7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9B562-99E2-48C8-8B7F-F0BC270B2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3B74-4B55-4DBF-9617-A5EDCD98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10A2-9F1C-4513-90BC-075DE322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8E9B-85FE-41C9-8E1A-DFD4767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C407-8A8A-4AC7-BE4A-67F59D29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E3C7-42F6-4C3B-B4B7-63C5DF2A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A39E-957B-44CD-9E4E-D60A1DAD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BE25-19B1-4D24-A646-401AC5B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000A-452A-4F39-A09D-DD70E5AD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639A-939D-4CC3-9737-AB89D1C6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6B6-69A8-4189-9700-5AE12E34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92A3-C8F8-4065-AB63-10AB3ADA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4CAB-2DC8-4C68-B3C5-272D599E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5A0-D4F7-42FD-B9CA-D872C96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9002-FCBB-4D85-8484-85003D7D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E5BA-DFD3-4C7F-981D-594570C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227C-0B29-4D0F-84C8-758CDD14F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080FB-A12D-46A5-B414-6F44AA37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1750-4D03-4E1D-8483-ADF2FCF4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6A44-ABFC-46C9-8BFE-5901C11B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8426-19E9-4841-B402-4C2D515D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B9FE-9FE7-45DA-AC71-EBFCEAD9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7DBCE-CB21-4C2C-83E9-5E855D6D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9C3B-A446-4D62-8025-FCAABDC4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B2818-9696-421F-ADEE-7DD28F9F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74F5B-3A9C-4CFC-8019-BD96E55FC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84552-4E39-45A8-B9F6-D8DB0D5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61964-1078-40E2-B238-0CC0A8A0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2F7ED-D85F-4250-9419-251BE811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49A6-CD48-4DCC-A482-8E60F407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05D0E-D702-44CE-8E78-DF3C4BD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2911-A1F2-4E6F-BF2E-0E59C7DB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9394-FC7D-4A9B-A1BA-F32BAB1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06F01-47DC-45A2-B705-C7A5F984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51F7-67A1-463E-9484-0A294B7B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72142-96CB-4539-9D0C-68AA6C7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97CA-C561-4DCD-B872-FAC88A37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3CC3-0E21-4E71-8E02-2908EC28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A16C4-353A-4746-BB30-F4AA358BF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3303-8D66-40DB-80EF-C0DC3B65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963E-D0E5-4217-B564-450DB424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6BEC-4D9A-4153-8F7F-F3DAEF1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93D-E7B7-4723-B66C-85E96FC8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63AAF-F237-4790-B58D-A7B392A36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8E6E-3A65-4E1D-99F7-74C38771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3ECBB-043D-46F2-9057-E774451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75E7-4398-4640-980C-A6CF0C84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8422-4170-47E1-A909-DAC990F6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60F08-685A-44CC-BE6C-B0803929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66EA-9967-452B-AFA9-B575BBB8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1476-6B62-414C-A45A-EF2E81753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2F31-33B5-469D-8681-D5FAED14046E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227C-02C7-41A5-BC36-A3A153219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AC51-7DB4-4CBC-98DC-8506DF0FA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CADE-1B25-4C8B-BEBF-8437F176E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CD38-F7D4-43E5-A6DB-83A87BED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9837"/>
            <a:ext cx="9389533" cy="132183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BOOK 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7A97C-1BB7-47CF-B567-6B0518499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81667"/>
            <a:ext cx="9567334" cy="537633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by: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Alok Sharma (THA081BEI004)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Anvil Shakya (THA081BEI006)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Abhiyan Sharma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Khawas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(THA081BEI008)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Nishan Parajuli (THA081BEI023)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Electronics and Computer Engineering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Thapathali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Campus, IOE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March,2025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1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7DC4-D3B6-42A8-BF69-BA09D33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Text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07C-0D3C-4945-8EA1-74CE161F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Book_list.txt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Second_hand.txt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Cart.txt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sales_report.txt</a:t>
            </a:r>
          </a:p>
        </p:txBody>
      </p:sp>
    </p:spTree>
    <p:extLst>
      <p:ext uri="{BB962C8B-B14F-4D97-AF65-F5344CB8AC3E}">
        <p14:creationId xmlns:p14="http://schemas.microsoft.com/office/powerpoint/2010/main" val="45379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904A-EA1B-404E-8C3F-342D5073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2326" cy="38885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011332-749F-406F-8910-5BD9AABA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358"/>
            <a:ext cx="10792326" cy="5594517"/>
          </a:xfrm>
          <a:custGeom>
            <a:avLst/>
            <a:gdLst/>
            <a:ahLst/>
            <a:cxnLst/>
            <a:rect l="l" t="t" r="r" b="b"/>
            <a:pathLst>
              <a:path w="10154986" h="7683305">
                <a:moveTo>
                  <a:pt x="0" y="0"/>
                </a:moveTo>
                <a:lnTo>
                  <a:pt x="10154986" y="0"/>
                </a:lnTo>
                <a:lnTo>
                  <a:pt x="10154986" y="7683306"/>
                </a:lnTo>
                <a:lnTo>
                  <a:pt x="0" y="768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29" t="-1186" r="-1472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8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8EEB-48A5-4F0D-927A-5D73E0E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FDB812E-CCBB-4E0C-9D63-D1A53E1B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4462880"/>
          </a:xfrm>
          <a:custGeom>
            <a:avLst/>
            <a:gdLst/>
            <a:ahLst/>
            <a:cxnLst/>
            <a:rect l="l" t="t" r="r" b="b"/>
            <a:pathLst>
              <a:path w="14137901" h="6469371">
                <a:moveTo>
                  <a:pt x="0" y="0"/>
                </a:moveTo>
                <a:lnTo>
                  <a:pt x="14137901" y="0"/>
                </a:lnTo>
                <a:lnTo>
                  <a:pt x="14137901" y="6469371"/>
                </a:lnTo>
                <a:lnTo>
                  <a:pt x="0" y="6469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8000"/>
            </a:blip>
            <a:stretch>
              <a:fillRect t="-1189" r="-1661" b="-1189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8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148-3AE7-4263-84BF-1C3501D5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Admin login Page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CC6FD7E-8F71-4640-8773-39D6D90A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258" y="1892968"/>
            <a:ext cx="7423484" cy="3657600"/>
          </a:xfrm>
          <a:custGeom>
            <a:avLst/>
            <a:gdLst/>
            <a:ahLst/>
            <a:cxnLst/>
            <a:rect l="l" t="t" r="r" b="b"/>
            <a:pathLst>
              <a:path w="10800890" h="6327152">
                <a:moveTo>
                  <a:pt x="0" y="0"/>
                </a:moveTo>
                <a:lnTo>
                  <a:pt x="10800890" y="0"/>
                </a:lnTo>
                <a:lnTo>
                  <a:pt x="10800890" y="6327152"/>
                </a:lnTo>
                <a:lnTo>
                  <a:pt x="0" y="6327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" b="-307"/>
            </a:stretch>
          </a:blipFill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E77F-DC13-4C03-9200-A4EB7367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Admin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01030-BFB5-49D3-8FC3-7D9D358B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51" y="1856920"/>
            <a:ext cx="6539852" cy="3144160"/>
          </a:xfrm>
        </p:spPr>
      </p:pic>
    </p:spTree>
    <p:extLst>
      <p:ext uri="{BB962C8B-B14F-4D97-AF65-F5344CB8AC3E}">
        <p14:creationId xmlns:p14="http://schemas.microsoft.com/office/powerpoint/2010/main" val="319992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0DAA-15BC-413E-AE50-CAF08F25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 Login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B511A-424A-4781-B909-C7F437131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896" y="1718788"/>
            <a:ext cx="5622411" cy="3420423"/>
          </a:xfrm>
        </p:spPr>
      </p:pic>
    </p:spTree>
    <p:extLst>
      <p:ext uri="{BB962C8B-B14F-4D97-AF65-F5344CB8AC3E}">
        <p14:creationId xmlns:p14="http://schemas.microsoft.com/office/powerpoint/2010/main" val="33018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6173-092E-41FF-9754-9FB79972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Customer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052BA-576B-40A0-9068-57ED90A8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07" y="1690688"/>
            <a:ext cx="6863251" cy="3144160"/>
          </a:xfrm>
        </p:spPr>
      </p:pic>
    </p:spTree>
    <p:extLst>
      <p:ext uri="{BB962C8B-B14F-4D97-AF65-F5344CB8AC3E}">
        <p14:creationId xmlns:p14="http://schemas.microsoft.com/office/powerpoint/2010/main" val="164421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6016-5FDE-4E01-9529-A1A7DE7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Search Menu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3BEA2-12AF-4044-B3F7-B918DAEB1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2" y="2093862"/>
            <a:ext cx="6719570" cy="2924579"/>
          </a:xfrm>
        </p:spPr>
      </p:pic>
    </p:spTree>
    <p:extLst>
      <p:ext uri="{BB962C8B-B14F-4D97-AF65-F5344CB8AC3E}">
        <p14:creationId xmlns:p14="http://schemas.microsoft.com/office/powerpoint/2010/main" val="261375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D064-C179-46AA-8B79-EDB6611B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AA67-66B6-4152-BE3C-46891684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GUI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accesss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security and integrity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fixing between client and developer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error due to invalid inputs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search and filter options for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6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632C-277C-4805-BC3B-4D602232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52A-A918-4226-B7C7-0CA4F455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 proper security through password hashing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more search and filter options for customer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Integrating online payment method (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paypal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esewa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along with a  GUI interface for much more easy functionality.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Allowing data to be exported to excel or database (SQL)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0701-4EAE-4117-8C57-85DCBC66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78"/>
            <a:ext cx="10728158" cy="10874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D0A9-8673-4E73-B4E1-FEEE75AD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3" y="1187116"/>
            <a:ext cx="9849853" cy="5277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Observed inefficient book store activity,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for a modern automated system 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in: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 cataloging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tracking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keeping and updating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6344-5739-4DDF-8713-982B9551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A292-BA8E-477E-8574-2FD0BF29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impactful tool for small-medium scale businesses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Simplifies the store activity incorporating C language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3403-D76F-40A3-BA20-4C137A27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Q/A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1C2B9A-341A-48EB-A07C-D9BA81BC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85319" y="1315453"/>
            <a:ext cx="4821361" cy="48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0D8C-A3F9-497D-B828-045F2E7C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53E4-71E4-4365-B3FF-BF7B979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utomate the manual processes of book store management,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aintain database of products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facilitate the worker in their specified tasks,</a:t>
            </a: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generate reports on book availability, 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5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093F-AED5-4DB4-8D72-2528A6DE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4353-3A90-48BD-AE26-82FBDAFF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Strengthening the foundation of programming,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Developing flexible and easy to maintain application with reliability and efficiency,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Maintaining the versatility of the program.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Helping to solve a real world problem with the tools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4ACD-AB97-48B8-BA11-6B2940B7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1B43-2105-4408-813E-5DF111EF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2948"/>
            <a:ext cx="10840453" cy="50540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n-US" dirty="0"/>
              <a:t>Discord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191-BDAF-4631-B585-AC8E6A92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2937" cy="613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A38656A-52C5-446D-AACF-A760562E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46" y="978568"/>
            <a:ext cx="6232507" cy="4860758"/>
          </a:xfrm>
        </p:spPr>
      </p:pic>
    </p:spTree>
    <p:extLst>
      <p:ext uri="{BB962C8B-B14F-4D97-AF65-F5344CB8AC3E}">
        <p14:creationId xmlns:p14="http://schemas.microsoft.com/office/powerpoint/2010/main" val="31466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0DF-B22E-4891-BEEC-4511C310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81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Parts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2944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8848A-7010-46D7-AF22-FF3B53AA1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64" y="201047"/>
            <a:ext cx="8224994" cy="5886514"/>
          </a:xfrm>
        </p:spPr>
      </p:pic>
    </p:spTree>
    <p:extLst>
      <p:ext uri="{BB962C8B-B14F-4D97-AF65-F5344CB8AC3E}">
        <p14:creationId xmlns:p14="http://schemas.microsoft.com/office/powerpoint/2010/main" val="261623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7248F-5CA8-4515-84A8-535B606A4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623" y="304800"/>
            <a:ext cx="7346300" cy="5391438"/>
          </a:xfrm>
        </p:spPr>
      </p:pic>
    </p:spTree>
    <p:extLst>
      <p:ext uri="{BB962C8B-B14F-4D97-AF65-F5344CB8AC3E}">
        <p14:creationId xmlns:p14="http://schemas.microsoft.com/office/powerpoint/2010/main" val="17147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281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BOOK STORE MANAGEMENT SYSTEM</vt:lpstr>
      <vt:lpstr>Background </vt:lpstr>
      <vt:lpstr> Objectives</vt:lpstr>
      <vt:lpstr>Applications</vt:lpstr>
      <vt:lpstr>Tools Used</vt:lpstr>
      <vt:lpstr>System Architecture </vt:lpstr>
      <vt:lpstr>Parts of the Program</vt:lpstr>
      <vt:lpstr>PowerPoint Presentation</vt:lpstr>
      <vt:lpstr>PowerPoint Presentation</vt:lpstr>
      <vt:lpstr>Text files used</vt:lpstr>
      <vt:lpstr>Code Structure</vt:lpstr>
      <vt:lpstr>Main Page</vt:lpstr>
      <vt:lpstr>Admin login Page</vt:lpstr>
      <vt:lpstr>Admin Menu</vt:lpstr>
      <vt:lpstr>Admin Login error</vt:lpstr>
      <vt:lpstr>Customer Menu</vt:lpstr>
      <vt:lpstr>Search Menu Option</vt:lpstr>
      <vt:lpstr>Limitation</vt:lpstr>
      <vt:lpstr>FUTURE ENHANCEMENT</vt:lpstr>
      <vt:lpstr>Conclusion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MANAGEMENT SYSTEM</dc:title>
  <dc:creator>MSI</dc:creator>
  <cp:lastModifiedBy>MSI</cp:lastModifiedBy>
  <cp:revision>9</cp:revision>
  <dcterms:created xsi:type="dcterms:W3CDTF">2025-03-15T12:53:28Z</dcterms:created>
  <dcterms:modified xsi:type="dcterms:W3CDTF">2025-03-15T14:03:15Z</dcterms:modified>
</cp:coreProperties>
</file>