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vUGMpGYiSTua017awf9u1nhTO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230624" y="228797"/>
            <a:ext cx="8905283" cy="1965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TrackHer - Period Tracking </a:t>
            </a:r>
            <a:r>
              <a:rPr b="1" lang="en-US"/>
              <a:t>Calendar</a:t>
            </a:r>
            <a:endParaRPr b="1"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2470094"/>
            <a:ext cx="6400800" cy="249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Lecturer : Prajwal Pakka Sir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Prajwal Khanal (THA081BEI028)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Ranjhana Kumari Jha (THA081BEI034)</a:t>
            </a:r>
            <a:endParaRPr/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Shakshi Gyawali (THA081BEI037)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Shaunak Baniya (THA081BEI038)</a:t>
            </a:r>
            <a:endParaRPr/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223584" y="5286272"/>
            <a:ext cx="6876327" cy="144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Department of Electronics and Computer Engineering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Institute of Engineering, Thapathali Campus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March 16, 2025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Challenges faces and Their Solutions</a:t>
            </a:r>
            <a:endParaRPr b="1" sz="3600"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</a:t>
            </a:r>
            <a:r>
              <a:rPr b="1" lang="en-US" sz="2800"/>
              <a:t>UI Implementation in C</a:t>
            </a:r>
            <a:r>
              <a:rPr lang="en-US" sz="2800"/>
              <a:t> – Raylib helped us create a smooth graphical interface.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/>
            </a:br>
            <a:r>
              <a:rPr lang="en-US" sz="2800"/>
              <a:t> </a:t>
            </a:r>
            <a:r>
              <a:rPr b="1" lang="en-US" sz="2800"/>
              <a:t>Data Storage &amp; Retrieval</a:t>
            </a:r>
            <a:r>
              <a:rPr lang="en-US" sz="2800"/>
              <a:t> – Used file handling techniques for efficient data storage.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/>
            </a:br>
            <a:r>
              <a:rPr lang="en-US" sz="2800"/>
              <a:t> </a:t>
            </a:r>
            <a:r>
              <a:rPr b="1" lang="en-US" sz="2800"/>
              <a:t>Predicting Irregular Cycles</a:t>
            </a:r>
            <a:r>
              <a:rPr lang="en-US" sz="2800"/>
              <a:t> – Basic algorithm currently; future updates will improve predictions.</a:t>
            </a:r>
            <a:endParaRPr sz="2800"/>
          </a:p>
        </p:txBody>
      </p:sp>
      <p:sp>
        <p:nvSpPr>
          <p:cNvPr id="161" name="Google Shape;161;p10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9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Scopes for Improvement</a:t>
            </a:r>
            <a:endParaRPr b="1" sz="3600"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/>
              <a:t>Push Notifications</a:t>
            </a:r>
            <a:r>
              <a:rPr lang="en-US" sz="2800"/>
              <a:t> – Reminders for upcoming periods.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/>
            </a:br>
            <a:r>
              <a:rPr lang="en-US" sz="2800"/>
              <a:t> </a:t>
            </a:r>
            <a:r>
              <a:rPr b="1" lang="en-US" sz="2800"/>
              <a:t>AI-based Symptom Analysis</a:t>
            </a:r>
            <a:r>
              <a:rPr lang="en-US" sz="2800"/>
              <a:t> – Smart insights based on user input.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/>
            </a:br>
            <a:r>
              <a:rPr lang="en-US" sz="2800"/>
              <a:t> </a:t>
            </a:r>
            <a:r>
              <a:rPr b="1" lang="en-US" sz="2800"/>
              <a:t>Cloud Sync</a:t>
            </a:r>
            <a:r>
              <a:rPr lang="en-US" sz="2800"/>
              <a:t> – Secure backup of period tracking data.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br>
              <a:rPr lang="en-US" sz="2800"/>
            </a:br>
            <a:r>
              <a:rPr lang="en-US" sz="2800"/>
              <a:t> </a:t>
            </a:r>
            <a:r>
              <a:rPr b="1" lang="en-US" sz="2800"/>
              <a:t>Custom Themes</a:t>
            </a:r>
            <a:r>
              <a:rPr lang="en-US" sz="2800"/>
              <a:t> – Enhanced UI/UX.</a:t>
            </a:r>
            <a:endParaRPr sz="2800"/>
          </a:p>
        </p:txBody>
      </p:sp>
      <p:sp>
        <p:nvSpPr>
          <p:cNvPr id="168" name="Google Shape;168;p11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10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Conclusion</a:t>
            </a:r>
            <a:endParaRPr b="1" sz="3600"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TrackHer offers a secure, offline solution for menstrual health tracking, combining user-friendly design with robust data privacy measures.</a:t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i="1" sz="2800">
              <a:latin typeface="Aparajita"/>
              <a:ea typeface="Aparajita"/>
              <a:cs typeface="Aparajita"/>
              <a:sym typeface="Aparajita"/>
            </a:endParaRPr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 sz="2800">
                <a:latin typeface="Aparajita"/>
                <a:ea typeface="Aparajita"/>
                <a:cs typeface="Aparajita"/>
                <a:sym typeface="Aparajita"/>
              </a:rPr>
              <a:t>Empowering you to track, understand, and embrace your cycle—because when you know your body, you can better care for it</a:t>
            </a:r>
            <a:endParaRPr b="1" i="1" sz="2800">
              <a:latin typeface="Aparajita"/>
              <a:ea typeface="Aparajita"/>
              <a:cs typeface="Aparajita"/>
              <a:sym typeface="Aparajita"/>
            </a:endParaRPr>
          </a:p>
        </p:txBody>
      </p:sp>
      <p:sp>
        <p:nvSpPr>
          <p:cNvPr id="175" name="Google Shape;175;p12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11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is may contain: many hands holding up the word thank in front of each other with colorful letters on them" id="180" name="Google Shape;18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86" y="1670713"/>
            <a:ext cx="7637296" cy="508746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3"/>
          <p:cNvSpPr txBox="1"/>
          <p:nvPr/>
        </p:nvSpPr>
        <p:spPr>
          <a:xfrm>
            <a:off x="701485" y="1203445"/>
            <a:ext cx="803308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OF PRESENTATION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Introduction</a:t>
            </a:r>
            <a:endParaRPr b="1" sz="3600"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457200" y="124535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- A lightweight, offline period tracking app in C and GTK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- developed with the aim of tracking menstrual cycles, estimating ovulation and fertility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- Emphasizes data privacy with secure encryption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-Built With: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      Language: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C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         Graphics Library:</a:t>
            </a:r>
            <a:r>
              <a:rPr lang="en-US" sz="2800">
                <a:latin typeface="Arial"/>
                <a:ea typeface="Arial"/>
                <a:cs typeface="Arial"/>
                <a:sym typeface="Arial"/>
              </a:rPr>
              <a:t> Raylib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9" name="Google Shape;99;p2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1</a:t>
            </a:r>
            <a:endParaRPr/>
          </a:p>
        </p:txBody>
      </p:sp>
      <p:sp>
        <p:nvSpPr>
          <p:cNvPr id="100" name="Google Shape;100;p2"/>
          <p:cNvSpPr txBox="1"/>
          <p:nvPr>
            <p:ph idx="11" type="ftr"/>
          </p:nvPr>
        </p:nvSpPr>
        <p:spPr>
          <a:xfrm flipH="1">
            <a:off x="7357281" y="5836713"/>
            <a:ext cx="1786719" cy="412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Features</a:t>
            </a:r>
            <a:endParaRPr b="1" sz="3600"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Menstrual Cycle Tracking</a:t>
            </a:r>
            <a:r>
              <a:rPr lang="en-US" sz="2800"/>
              <a:t>: Log period dates, symptoms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Cycle Prediction</a:t>
            </a:r>
            <a:r>
              <a:rPr lang="en-US" sz="2800"/>
              <a:t>: Forecast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next period &amp; fertility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Calendar View</a:t>
            </a:r>
            <a:r>
              <a:rPr lang="en-US" sz="2800"/>
              <a:t> – A visual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period tracker for easy </a:t>
            </a:r>
            <a:endParaRPr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navigation.</a:t>
            </a:r>
            <a:endParaRPr/>
          </a:p>
        </p:txBody>
      </p:sp>
      <p:sp>
        <p:nvSpPr>
          <p:cNvPr id="107" name="Google Shape;107;p3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2</a:t>
            </a:r>
            <a:endParaRPr/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0253" y="2085277"/>
            <a:ext cx="3555807" cy="3555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Technical Stack</a:t>
            </a:r>
            <a:endParaRPr b="1" sz="3600"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Programming Language:</a:t>
            </a:r>
            <a:r>
              <a:rPr lang="en-US" sz="2800"/>
              <a:t> 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 sz="2800"/>
            </a:br>
            <a:r>
              <a:rPr b="1" lang="en-US" sz="2800"/>
              <a:t>Graphics Library:</a:t>
            </a:r>
            <a:r>
              <a:rPr lang="en-US" sz="2800"/>
              <a:t> Raylib</a:t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 sz="2800"/>
            </a:br>
            <a:r>
              <a:rPr b="1" lang="en-US" sz="2800"/>
              <a:t>Database:</a:t>
            </a:r>
            <a:r>
              <a:rPr lang="en-US" sz="2800"/>
              <a:t> File-based storage (or a lightweight database)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br>
              <a:rPr lang="en-US" sz="2800"/>
            </a:br>
            <a:r>
              <a:rPr b="1" lang="en-US" sz="2800"/>
              <a:t>Development Tools:</a:t>
            </a:r>
            <a:r>
              <a:rPr lang="en-US" sz="2800"/>
              <a:t> GCC Compiler, VS Code, Figma (for UI design)</a:t>
            </a:r>
            <a:endParaRPr/>
          </a:p>
        </p:txBody>
      </p:sp>
      <p:sp>
        <p:nvSpPr>
          <p:cNvPr id="115" name="Google Shape;115;p4"/>
          <p:cNvSpPr txBox="1"/>
          <p:nvPr/>
        </p:nvSpPr>
        <p:spPr>
          <a:xfrm>
            <a:off x="6223" y="633508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User Interface Design</a:t>
            </a:r>
            <a:endParaRPr b="1" sz="3600"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 </a:t>
            </a:r>
            <a:r>
              <a:rPr b="1" lang="en-US" sz="2800"/>
              <a:t>Design Process: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Figma as Inspiration</a:t>
            </a:r>
            <a:r>
              <a:rPr lang="en-US" sz="2800"/>
              <a:t> – Designed a clean, user-friendly interface.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Raylib for UI Implementation</a:t>
            </a:r>
            <a:r>
              <a:rPr lang="en-US" sz="2800"/>
              <a:t> – Created an interactive UI using C and Raylib.</a:t>
            </a:r>
            <a:endParaRPr/>
          </a:p>
        </p:txBody>
      </p:sp>
      <p:sp>
        <p:nvSpPr>
          <p:cNvPr id="123" name="Google Shape;123;p5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4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User Interface Design</a:t>
            </a:r>
            <a:endParaRPr b="1" sz="3600"/>
          </a:p>
        </p:txBody>
      </p:sp>
      <p:sp>
        <p:nvSpPr>
          <p:cNvPr id="130" name="Google Shape;130;p6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5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19526" l="0" r="0" t="26163"/>
          <a:stretch/>
        </p:blipFill>
        <p:spPr>
          <a:xfrm>
            <a:off x="1554125" y="274638"/>
            <a:ext cx="6035749" cy="576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Workflow</a:t>
            </a:r>
            <a:endParaRPr b="1" sz="3600"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 </a:t>
            </a:r>
            <a:r>
              <a:rPr b="1" lang="en-US" sz="2800"/>
              <a:t>User Inputs Data:</a:t>
            </a:r>
            <a:r>
              <a:rPr lang="en-US" sz="2800"/>
              <a:t> Period start date, symptoms, cycle length.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/>
              <a:t>Data Processing:</a:t>
            </a:r>
            <a:r>
              <a:rPr lang="en-US" sz="2800"/>
              <a:t> The system predicts the next cycle using stored data.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/>
              <a:t>Calendar Display:</a:t>
            </a:r>
            <a:r>
              <a:rPr lang="en-US" sz="2800"/>
              <a:t> Highlights period days, predicts future cycles.</a:t>
            </a:r>
            <a:endParaRPr/>
          </a:p>
          <a:p>
            <a:pPr indent="-514350" lvl="0" marL="5143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/>
              <a:t> </a:t>
            </a:r>
            <a:r>
              <a:rPr b="1" lang="en-US" sz="2800"/>
              <a:t>Secure Login:</a:t>
            </a:r>
            <a:r>
              <a:rPr lang="en-US" sz="2800"/>
              <a:t> Ensures privacy and personalized tracking.</a:t>
            </a:r>
            <a:endParaRPr sz="2800"/>
          </a:p>
        </p:txBody>
      </p:sp>
      <p:sp>
        <p:nvSpPr>
          <p:cNvPr id="139" name="Google Shape;139;p7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6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7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utput image" id="146" name="Google Shape;14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5853" y="555922"/>
            <a:ext cx="6517143" cy="6483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8"/>
          <p:cNvSpPr txBox="1"/>
          <p:nvPr/>
        </p:nvSpPr>
        <p:spPr>
          <a:xfrm>
            <a:off x="1651379" y="424937"/>
            <a:ext cx="19900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Flowchart Diagram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-US" sz="3600"/>
              <a:t>Data Security</a:t>
            </a:r>
            <a:endParaRPr b="1" sz="3600"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</a:t>
            </a:r>
            <a:r>
              <a:rPr b="1" lang="en-US" sz="2800"/>
              <a:t>Offline Mode:</a:t>
            </a:r>
            <a:endParaRPr b="1" sz="2800"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No internet dependency for privacy</a:t>
            </a:r>
            <a:endParaRPr sz="2800"/>
          </a:p>
        </p:txBody>
      </p:sp>
      <p:sp>
        <p:nvSpPr>
          <p:cNvPr id="154" name="Google Shape;154;p9"/>
          <p:cNvSpPr txBox="1"/>
          <p:nvPr/>
        </p:nvSpPr>
        <p:spPr>
          <a:xfrm>
            <a:off x="6223" y="6314855"/>
            <a:ext cx="91405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March 16                                                                                                                                                       8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