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4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5134" autoAdjust="0"/>
  </p:normalViewPr>
  <p:slideViewPr>
    <p:cSldViewPr snapToGrid="0">
      <p:cViewPr>
        <p:scale>
          <a:sx n="75" d="100"/>
          <a:sy n="75" d="100"/>
        </p:scale>
        <p:origin x="1157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0944-47BD-4682-8200-E0350A336E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EF9F-D7E7-440F-B213-949E86A4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74E8-AF20-43A6-9EFC-6AA8913BEA8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4A9C-2D12-46C0-AD7A-667C1A5B4333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0CC-B588-497A-814E-DC4F8BE6319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A8D9-49FD-4A5C-9646-67FC64B0B27C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C8AB-103C-4FBB-B4A1-C1843A02205B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24FF-BA51-40F1-83FD-71F982941248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DBA-1B83-4C07-9A74-3E007F64DA0B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D008-3595-4CEC-B1C6-9BD4BAAEB615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646-809A-49B3-BDAB-F6E3677EFDAF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03F-C0AB-4A04-8EBE-4252122AD22F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04E-ECC8-478A-BA12-6D60A5B8480F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7CAF-3562-4DA7-9F19-7BF60D0131DB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D093-37CA-4FC4-A505-C4261DEA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6450" y="1244525"/>
            <a:ext cx="7291100" cy="95410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Bank Management System</a:t>
            </a:r>
            <a:endParaRPr lang="en-US" sz="33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(A functional banking system demonstrating core C concepts)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276" y="2664207"/>
            <a:ext cx="673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IOE, Thapathali Campus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56659"/>
              </p:ext>
            </p:extLst>
          </p:nvPr>
        </p:nvGraphicFramePr>
        <p:xfrm>
          <a:off x="364496" y="4545554"/>
          <a:ext cx="5055915" cy="178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267">
                  <a:extLst>
                    <a:ext uri="{9D8B030D-6E8A-4147-A177-3AD203B41FA5}">
                      <a16:colId xmlns:a16="http://schemas.microsoft.com/office/drawing/2014/main" val="964247329"/>
                    </a:ext>
                  </a:extLst>
                </a:gridCol>
                <a:gridCol w="2738648">
                  <a:extLst>
                    <a:ext uri="{9D8B030D-6E8A-4147-A177-3AD203B41FA5}">
                      <a16:colId xmlns:a16="http://schemas.microsoft.com/office/drawing/2014/main" val="1921695194"/>
                    </a:ext>
                  </a:extLst>
                </a:gridCol>
              </a:tblGrid>
              <a:tr h="423119">
                <a:tc gridSpan="2">
                  <a:txBody>
                    <a:bodyPr/>
                    <a:lstStyle/>
                    <a:p>
                      <a:pPr algn="l"/>
                      <a:r>
                        <a:rPr lang="en-US" sz="2200" b="1" dirty="0" smtClean="0"/>
                        <a:t>TEAM: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13231"/>
                  </a:ext>
                </a:extLst>
              </a:tr>
              <a:tr h="423119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THA081BEI009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Bidhan Shrestha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71569"/>
                  </a:ext>
                </a:extLst>
              </a:tr>
              <a:tr h="423119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THA081BEI012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Kabindra</a:t>
                      </a:r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Panta 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90501"/>
                  </a:ext>
                </a:extLst>
              </a:tr>
              <a:tr h="501049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THA081BEI022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Nirajan Chaudhary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5988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9777" y="6326763"/>
            <a:ext cx="295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Date: 16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March, 2025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9563" y="784967"/>
            <a:ext cx="2944874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EC2A-E278-496E-B62F-806E9C885738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5204" y="1782396"/>
            <a:ext cx="69535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Concurrent File Access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Risk of data corruption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Date and Email Validation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Accepts any date in specified format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ensure email’s existence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Integrity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Interruptions may affect integrity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5452" y="615285"/>
            <a:ext cx="5573096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C54-3AD1-4647-9043-40AAD364E42A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521" y="1920895"/>
            <a:ext cx="72929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Upgrades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 Panel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Loan facilities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GUI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Upgrades: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DBMS instead of files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hashing algorithms and encryption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9563" y="1542618"/>
            <a:ext cx="2944874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CF40-3B58-4DF1-A810-27FF150CAE95}" type="datetime1">
              <a:rPr lang="en-US" smtClean="0"/>
              <a:t>3/15/2025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4856" y="817962"/>
            <a:ext cx="35694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046" y="2384058"/>
            <a:ext cx="81447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use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Programming concepts.</a:t>
            </a:r>
          </a:p>
          <a:p>
            <a:pPr algn="just" fontAlgn="base"/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Build a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banking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8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5A32-6C68-4C6B-A7CE-DEA42C734158}" type="datetime1">
              <a:rPr lang="en-US" smtClean="0"/>
              <a:t>3/15/2025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9563" y="659879"/>
            <a:ext cx="2944874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970-093C-4604-B764-F52FE1E6C6BC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670" y="1555422"/>
            <a:ext cx="8672660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creation and login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withdrawals transfers and transaction history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User-info management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(password, email, phone updates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Input validation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Masked Password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Smooth and Intuitive UI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6695" y="233470"/>
            <a:ext cx="549061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7165-7E36-4422-8DC3-12ACDB89FFEF}" type="datetime1">
              <a:rPr lang="en-US" smtClean="0"/>
              <a:t>3/15/2025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34912" y="1997839"/>
            <a:ext cx="6674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for User data handling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– 8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 for data storage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userdetails.txt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transaction_log.txt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20+ functions for modular design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646-809A-49B3-BDAB-F6E3677EFDAF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2" y="1403303"/>
            <a:ext cx="8816418" cy="4884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325120"/>
            <a:ext cx="4795520" cy="7078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4000" b="1">
                <a:ln w="0"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System Flowchart</a:t>
            </a:r>
          </a:p>
        </p:txBody>
      </p:sp>
    </p:spTree>
    <p:extLst>
      <p:ext uri="{BB962C8B-B14F-4D97-AF65-F5344CB8AC3E}">
        <p14:creationId xmlns:p14="http://schemas.microsoft.com/office/powerpoint/2010/main" val="4140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9563" y="577579"/>
            <a:ext cx="2944874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104" y="1459230"/>
            <a:ext cx="80557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Accepts strong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	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1 uppercase, 1 lowercase, 1 digit and 1 special character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Masked Password Input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Shows ‘*’ for characters entered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low data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phone number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Buffer flushing to prevent buffer overflow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D058-89B6-4034-B244-D418FB6E995F}" type="datetime1">
              <a:rPr lang="en-US" smtClean="0"/>
              <a:t>3/15/2025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97160" y="638853"/>
            <a:ext cx="474968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Input Validation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E43F-9D61-4CA1-8924-4DA312259BEC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7982" y="1782396"/>
            <a:ext cx="63280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Email Validation	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Checks for @ and . in email address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Phone Number validation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Ensures 10 digits starting with 97/98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Ensures uniqueness.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YYYY-MM-DD format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88971" y="530445"/>
            <a:ext cx="6166058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Banking Operations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8CE-A915-4B6B-A448-2A89F2FED3BF}" type="datetime1">
              <a:rPr lang="en-US" smtClean="0"/>
              <a:t>3/15/2025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1768376"/>
            <a:ext cx="7475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Deposit/ Withdraw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Takes and validates input amount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Updates balance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Logs transaction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Validates receiver account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Updates balance and Logs transaction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Shows the record of transactions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Timestamp, transaction type, amount, A/C no., final balance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D093-37CA-4FC4-A505-C4261DEAE872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68895" y="907517"/>
            <a:ext cx="420621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UI/UX Design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78-53D0-451D-8666-0C4B48DE653E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7982" y="2206601"/>
            <a:ext cx="63280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Intuitive control flow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to go to previous menu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end program on completing an operation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Smooth UI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Subtle loading bar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Displays current operation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330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Vidhan</dc:creator>
  <cp:lastModifiedBy>Vidhan</cp:lastModifiedBy>
  <cp:revision>51</cp:revision>
  <dcterms:created xsi:type="dcterms:W3CDTF">2025-03-13T13:44:44Z</dcterms:created>
  <dcterms:modified xsi:type="dcterms:W3CDTF">2025-03-15T07:22:12Z</dcterms:modified>
</cp:coreProperties>
</file>