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18430-A839-4B9A-B57C-D26FE10EECE2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58720-B702-4C84-9F6F-93927FBE79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3927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0F4B7-A3B8-44DB-B027-65EB161F2BE9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555CF-078B-45F1-A28A-8097DA5E43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8304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8555CF-078B-45F1-A28A-8097DA5E43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02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555CF-078B-45F1-A28A-8097DA5E439F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90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7C2B-2831-48BF-A706-A2B73A72B1C1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73870-BCD5-4D0C-ABB6-CC145225DCC6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4E91-36C1-4015-AA68-F2162F5803EC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1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8DA4E-F4CB-4E76-930D-10298A40F2E3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7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BD84-00F1-4637-ACF0-7341CE95C4E9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3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4199-BA16-42DB-8DDB-A17C493E2F22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6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61-DA9A-41FA-9E86-EFA1A0470AC2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6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95CD-1B89-49F3-9509-05CAAC3A7C72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3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A6A2-C3C8-4608-BC1D-B3358E2DB28C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2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69E8-61D2-411B-8712-B0248011E4EB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76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7C78-D52B-404E-BE9A-5424C42F3A52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37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51F79-E061-4E94-BD9C-2B683078B6BD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47C83-3C12-4C1E-8231-2723C5AB68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2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2942" y="1496628"/>
            <a:ext cx="1000305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Grade Management System </a:t>
            </a:r>
            <a:endParaRPr lang="en-US" sz="44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8472" y="4008813"/>
            <a:ext cx="12192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200" b="1" cap="none" spc="0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Krishna Kandel</a:t>
            </a:r>
            <a:r>
              <a:rPr lang="en-US" sz="2200" b="1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	THA081BEI014</a:t>
            </a:r>
          </a:p>
          <a:p>
            <a:r>
              <a:rPr lang="en-US" sz="2200" b="1" cap="none" spc="0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Nishanta Poudel	THA081BEI025</a:t>
            </a:r>
          </a:p>
          <a:p>
            <a:r>
              <a:rPr lang="en-US" sz="2200" b="1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Pranish Pokhrel	THA081BEI029</a:t>
            </a:r>
          </a:p>
          <a:p>
            <a:r>
              <a:rPr lang="en-US" sz="2200" b="1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Prateek Chaulagain	THA081BEI030</a:t>
            </a:r>
          </a:p>
        </p:txBody>
      </p:sp>
      <p:sp>
        <p:nvSpPr>
          <p:cNvPr id="4" name="Rectangle 3"/>
          <p:cNvSpPr/>
          <p:nvPr/>
        </p:nvSpPr>
        <p:spPr>
          <a:xfrm>
            <a:off x="398207" y="3499856"/>
            <a:ext cx="1848583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200" cap="none" spc="0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endParaRPr lang="en-US" sz="220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50648" y="4821182"/>
            <a:ext cx="626806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Department of Electronics and Computer Engineering</a:t>
            </a:r>
            <a:endParaRPr lang="en-US" sz="2000" b="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01184" y="4343002"/>
            <a:ext cx="51669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Institute of Engineering, Thapathali Campus</a:t>
            </a:r>
            <a:endParaRPr lang="en-US" sz="2000" b="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054711" y="68326"/>
            <a:ext cx="19640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16 March, 2025</a:t>
            </a:r>
            <a:endParaRPr lang="en-US" sz="2000" b="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05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356349"/>
            <a:ext cx="4114800" cy="365125"/>
          </a:xfrm>
        </p:spPr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912166"/>
            <a:ext cx="1219199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0"/>
              </a:rPr>
              <a:t>Thankyou </a:t>
            </a:r>
          </a:p>
          <a:p>
            <a:pPr algn="ctr"/>
            <a:r>
              <a:rPr lang="en-US" sz="4400" b="1" dirty="0" smtClean="0">
                <a:ln w="0"/>
              </a:rPr>
              <a:t>🙏</a:t>
            </a:r>
            <a:endParaRPr lang="en-US" sz="4400" dirty="0" smtClean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403544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3239" y="179249"/>
            <a:ext cx="12192000" cy="58785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cap="none" spc="0" dirty="0" smtClean="0">
                <a:ln w="0"/>
                <a:solidFill>
                  <a:schemeClr val="tx1"/>
                </a:solidFill>
              </a:rPr>
              <a:t>Introduction</a:t>
            </a:r>
            <a:endParaRPr lang="en-US" sz="2800" dirty="0" smtClean="0">
              <a:ln w="0"/>
            </a:endParaRPr>
          </a:p>
          <a:p>
            <a:endParaRPr lang="en-US" sz="2800" dirty="0" smtClean="0">
              <a:ln w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Manages student grades efficiently.</a:t>
            </a:r>
          </a:p>
          <a:p>
            <a:endParaRPr lang="en-US" sz="2800" dirty="0" smtClean="0">
              <a:ln w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cap="none" spc="0" dirty="0" smtClean="0">
                <a:ln w="0"/>
                <a:solidFill>
                  <a:schemeClr val="tx1"/>
                </a:solidFill>
              </a:rPr>
              <a:t>Stores and processes student data.</a:t>
            </a:r>
          </a:p>
          <a:p>
            <a:endParaRPr lang="en-US" sz="2800" cap="none" spc="0" dirty="0" smtClean="0">
              <a:ln w="0"/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Provides an interactive console interface.</a:t>
            </a:r>
          </a:p>
          <a:p>
            <a:endParaRPr lang="en-US" sz="2800" dirty="0" smtClean="0">
              <a:ln w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cap="none" spc="0" dirty="0" smtClean="0">
                <a:ln w="0"/>
                <a:solidFill>
                  <a:schemeClr val="tx1"/>
                </a:solidFill>
              </a:rPr>
              <a:t>Ensures structured record-keeping.</a:t>
            </a:r>
          </a:p>
          <a:p>
            <a:endParaRPr lang="en-US" sz="2800" cap="none" spc="0" dirty="0" smtClean="0">
              <a:ln w="0"/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Helps in academic performance tracking.</a:t>
            </a:r>
          </a:p>
          <a:p>
            <a:endParaRPr lang="en-US" sz="2800" dirty="0" smtClean="0">
              <a:ln w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Reduces manual effort in sorting and ranking</a:t>
            </a:r>
            <a:r>
              <a:rPr lang="en-US" sz="2800" dirty="0">
                <a:ln w="0"/>
              </a:rPr>
              <a:t>.</a:t>
            </a:r>
            <a:endParaRPr lang="en-US" sz="3600" dirty="0" smtClean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258941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1999" cy="60631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cap="none" spc="0" dirty="0" smtClean="0">
                <a:ln w="0"/>
                <a:solidFill>
                  <a:schemeClr val="tx1"/>
                </a:solidFill>
              </a:rPr>
              <a:t>Student data management</a:t>
            </a:r>
          </a:p>
          <a:p>
            <a:endParaRPr lang="en-US" sz="4000" b="1" cap="none" spc="0" dirty="0" smtClean="0">
              <a:ln w="0"/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Stores student name, roll number, marks.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Allows updating student records.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Enables quick retrieval of data.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Ensures efficient data organization.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Uses structured data storage.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Prevents data duplication.</a:t>
            </a:r>
          </a:p>
        </p:txBody>
      </p:sp>
    </p:spTree>
    <p:extLst>
      <p:ext uri="{BB962C8B-B14F-4D97-AF65-F5344CB8AC3E}">
        <p14:creationId xmlns:p14="http://schemas.microsoft.com/office/powerpoint/2010/main" val="12956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355443"/>
            <a:ext cx="4114800" cy="365125"/>
          </a:xfrm>
        </p:spPr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1"/>
            <a:ext cx="12191999" cy="52014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1" cap="none" spc="0" dirty="0" smtClean="0">
                <a:ln w="0"/>
                <a:solidFill>
                  <a:schemeClr val="tx1"/>
                </a:solidFill>
              </a:rPr>
              <a:t>Sorting and ranki</a:t>
            </a:r>
            <a:r>
              <a:rPr lang="en-US" sz="4000" b="1" dirty="0" smtClean="0">
                <a:ln w="0"/>
              </a:rPr>
              <a:t>ng</a:t>
            </a:r>
            <a:r>
              <a:rPr lang="en-US" sz="4000" dirty="0" smtClean="0">
                <a:ln w="0"/>
              </a:rPr>
              <a:t> </a:t>
            </a:r>
          </a:p>
          <a:p>
            <a:endParaRPr lang="en-US" sz="4000" b="0" cap="none" spc="0" dirty="0">
              <a:ln w="0"/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Shorts students alphabetically by name.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0" cap="none" spc="0" dirty="0">
              <a:ln w="0"/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Ranks students based on GPA.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Use bubble </a:t>
            </a:r>
            <a:r>
              <a:rPr lang="en-US" sz="2800" dirty="0" smtClean="0">
                <a:ln w="0"/>
              </a:rPr>
              <a:t>sort </a:t>
            </a:r>
            <a:r>
              <a:rPr lang="en-US" sz="2800" dirty="0" smtClean="0">
                <a:ln w="0"/>
              </a:rPr>
              <a:t>algorithm.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Ensures a fair ranking system.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Helps identify top-performing students.</a:t>
            </a:r>
          </a:p>
        </p:txBody>
      </p:sp>
    </p:spTree>
    <p:extLst>
      <p:ext uri="{BB962C8B-B14F-4D97-AF65-F5344CB8AC3E}">
        <p14:creationId xmlns:p14="http://schemas.microsoft.com/office/powerpoint/2010/main" val="302909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n w="0"/>
              </a:rPr>
              <a:t>GPA calculation</a:t>
            </a:r>
            <a:r>
              <a:rPr lang="en-US" sz="3600" dirty="0" smtClean="0">
                <a:ln w="0"/>
              </a:rPr>
              <a:t> </a:t>
            </a:r>
            <a:endParaRPr lang="en-US" sz="4000" dirty="0" smtClean="0">
              <a:ln w="0"/>
            </a:endParaRPr>
          </a:p>
          <a:p>
            <a:endParaRPr lang="en-US" b="0" cap="none" spc="0" dirty="0" smtClean="0">
              <a:ln w="0"/>
              <a:solidFill>
                <a:schemeClr val="tx1"/>
              </a:solidFill>
            </a:endParaRPr>
          </a:p>
          <a:p>
            <a:endParaRPr lang="en-US" b="0" cap="none" spc="0" dirty="0" smtClean="0">
              <a:ln w="0"/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Uses six subjects for GPA computation.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0" cap="none" spc="0" dirty="0" smtClean="0">
              <a:ln w="0"/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Normalizes GPA for uniform evaluation.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Ensures fairness in grading.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Automatically updates GPA after entry.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Helps in performance assessment.</a:t>
            </a:r>
          </a:p>
        </p:txBody>
      </p:sp>
    </p:spTree>
    <p:extLst>
      <p:ext uri="{BB962C8B-B14F-4D97-AF65-F5344CB8AC3E}">
        <p14:creationId xmlns:p14="http://schemas.microsoft.com/office/powerpoint/2010/main" val="219644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n w="0"/>
              </a:rPr>
              <a:t>File handling</a:t>
            </a:r>
            <a:r>
              <a:rPr lang="en-US" dirty="0" smtClean="0">
                <a:ln w="0"/>
              </a:rPr>
              <a:t> </a:t>
            </a:r>
          </a:p>
          <a:p>
            <a:endParaRPr lang="en-US" sz="2800" b="0" cap="none" spc="0" dirty="0" smtClean="0">
              <a:ln w="0"/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Saves student data to file.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Use text file for data storage.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0" cap="none" spc="0" dirty="0" smtClean="0">
              <a:ln w="0"/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Updates the file after each operation.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Enables easy data backup.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Reads and writes formatted </a:t>
            </a:r>
            <a:r>
              <a:rPr lang="en-US" sz="2800" dirty="0">
                <a:ln w="0"/>
              </a:rPr>
              <a:t>s</a:t>
            </a:r>
            <a:r>
              <a:rPr lang="en-US" sz="2800" dirty="0" smtClean="0">
                <a:ln w="0"/>
              </a:rPr>
              <a:t>tudent data.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Ensures data persistence.</a:t>
            </a:r>
          </a:p>
        </p:txBody>
      </p:sp>
    </p:spTree>
    <p:extLst>
      <p:ext uri="{BB962C8B-B14F-4D97-AF65-F5344CB8AC3E}">
        <p14:creationId xmlns:p14="http://schemas.microsoft.com/office/powerpoint/2010/main" val="248919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356349"/>
            <a:ext cx="4114800" cy="365125"/>
          </a:xfrm>
        </p:spPr>
        <p:txBody>
          <a:bodyPr/>
          <a:lstStyle/>
          <a:p>
            <a:r>
              <a:rPr lang="en-US" smtClean="0"/>
              <a:t>16 March, 2025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n w="0"/>
              </a:rPr>
              <a:t>User interaction</a:t>
            </a:r>
            <a:r>
              <a:rPr lang="en-US" dirty="0" smtClean="0">
                <a:ln w="0"/>
              </a:rPr>
              <a:t> </a:t>
            </a:r>
          </a:p>
          <a:p>
            <a:endParaRPr lang="en-US" sz="2800" b="0" cap="none" spc="0" dirty="0" smtClean="0">
              <a:ln w="0"/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Menu driven console interface.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Requires user inputs for operations.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0" cap="none" spc="0" dirty="0" smtClean="0">
              <a:ln w="0"/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Simple and easy to use design.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Supports continuous user interaction.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Ensures a smooth user experience.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Provides feedback for invalid inputs.</a:t>
            </a:r>
          </a:p>
        </p:txBody>
      </p:sp>
    </p:spTree>
    <p:extLst>
      <p:ext uri="{BB962C8B-B14F-4D97-AF65-F5344CB8AC3E}">
        <p14:creationId xmlns:p14="http://schemas.microsoft.com/office/powerpoint/2010/main" val="195437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356349"/>
            <a:ext cx="4114800" cy="365125"/>
          </a:xfrm>
        </p:spPr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n w="0"/>
              </a:rPr>
              <a:t>Key functions</a:t>
            </a:r>
            <a:endParaRPr lang="en-US" dirty="0" smtClean="0">
              <a:ln w="0"/>
            </a:endParaRPr>
          </a:p>
          <a:p>
            <a:endParaRPr lang="en-US" sz="2800" b="0" cap="none" spc="0" dirty="0" smtClean="0">
              <a:ln w="0"/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Add display and rank students.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0" cap="none" spc="0" dirty="0" smtClean="0">
              <a:ln w="0"/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Sort and manage student records.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Update and save student data.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Automate data organization.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Provide real-time student organization.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Prevent duplicate student entries.</a:t>
            </a:r>
          </a:p>
        </p:txBody>
      </p:sp>
    </p:spTree>
    <p:extLst>
      <p:ext uri="{BB962C8B-B14F-4D97-AF65-F5344CB8AC3E}">
        <p14:creationId xmlns:p14="http://schemas.microsoft.com/office/powerpoint/2010/main" val="54316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338026"/>
            <a:ext cx="4114800" cy="365125"/>
          </a:xfrm>
        </p:spPr>
        <p:txBody>
          <a:bodyPr/>
          <a:lstStyle/>
          <a:p>
            <a:r>
              <a:rPr lang="en-US" dirty="0" smtClean="0"/>
              <a:t>16 March, 2025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47C83-3C12-4C1E-8231-2723C5AB683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121920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n w="0"/>
              </a:rPr>
              <a:t>Conclusion</a:t>
            </a:r>
            <a:endParaRPr lang="en-US" sz="2800" dirty="0" smtClean="0">
              <a:ln w="0"/>
            </a:endParaRPr>
          </a:p>
          <a:p>
            <a:endParaRPr lang="en-US" sz="2800" b="0" cap="none" spc="0" dirty="0" smtClean="0">
              <a:ln w="0"/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Simplifies student grade management.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0" cap="none" spc="0" dirty="0" smtClean="0">
              <a:ln w="0"/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Ensures organized and efficient tracking.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Reduces manual workload.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Enhances data accessibility 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Facilitates structured academic evaluation 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 smtClean="0">
              <a:ln w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smtClean="0">
                <a:ln w="0"/>
              </a:rPr>
              <a:t>Supports easy data retrieval and updates.</a:t>
            </a:r>
          </a:p>
        </p:txBody>
      </p:sp>
    </p:spTree>
    <p:extLst>
      <p:ext uri="{BB962C8B-B14F-4D97-AF65-F5344CB8AC3E}">
        <p14:creationId xmlns:p14="http://schemas.microsoft.com/office/powerpoint/2010/main" val="379584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357</Words>
  <Application>Microsoft Office PowerPoint</Application>
  <PresentationFormat>Widescreen</PresentationFormat>
  <Paragraphs>134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LOQ</dc:creator>
  <cp:lastModifiedBy>LOQ</cp:lastModifiedBy>
  <cp:revision>19</cp:revision>
  <dcterms:created xsi:type="dcterms:W3CDTF">2025-03-10T14:08:36Z</dcterms:created>
  <dcterms:modified xsi:type="dcterms:W3CDTF">2025-03-16T08:46:04Z</dcterms:modified>
</cp:coreProperties>
</file>