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KN+EeL1uVSVNufy2PGEbQSATG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2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6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6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>
            <p:ph idx="12" type="sldNum"/>
          </p:nvPr>
        </p:nvSpPr>
        <p:spPr>
          <a:xfrm>
            <a:off x="5797246" y="6743106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5797246" y="6743106"/>
            <a:ext cx="4434999" cy="356196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 txBox="1"/>
          <p:nvPr>
            <p:ph idx="12" type="sldNum"/>
          </p:nvPr>
        </p:nvSpPr>
        <p:spPr>
          <a:xfrm>
            <a:off x="5797246" y="6743106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100" lIns="98225" spcFirstLastPara="1" rIns="98225" wrap="square" tIns="49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1023462" y="3416540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2987675" y="887413"/>
            <a:ext cx="42594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1023462" y="3416540"/>
            <a:ext cx="8187690" cy="2795349"/>
          </a:xfrm>
          <a:prstGeom prst="rect">
            <a:avLst/>
          </a:prstGeom>
          <a:noFill/>
          <a:ln>
            <a:noFill/>
          </a:ln>
        </p:spPr>
        <p:txBody>
          <a:bodyPr anchorCtr="0" anchor="t" bIns="49100" lIns="98225" spcFirstLastPara="1" rIns="98225" wrap="square" tIns="49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2987675" y="887413"/>
            <a:ext cx="4259263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ellysbil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ctrTitle"/>
          </p:nvPr>
        </p:nvSpPr>
        <p:spPr>
          <a:xfrm>
            <a:off x="491087" y="2677415"/>
            <a:ext cx="10363200" cy="901094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subTitle"/>
          </p:nvPr>
        </p:nvSpPr>
        <p:spPr>
          <a:xfrm>
            <a:off x="491087" y="3645154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9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drett teks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992698" y="272044"/>
            <a:ext cx="10616597" cy="45645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 rot="5400000">
            <a:off x="3769966" y="-1713164"/>
            <a:ext cx="5035167" cy="1064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drett tittel og teks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el og innhold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992698" y="224119"/>
            <a:ext cx="10616597" cy="53650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00267" y="1090998"/>
            <a:ext cx="11309028" cy="5035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/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/>
        </p:nvSpPr>
        <p:spPr>
          <a:xfrm>
            <a:off x="153493" y="6537870"/>
            <a:ext cx="456108" cy="252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0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ndelingsoverskrift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1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innholdsdeler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983733" y="272044"/>
            <a:ext cx="10616597" cy="47202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2"/>
          <p:cNvSpPr txBox="1"/>
          <p:nvPr>
            <p:ph idx="2" type="body"/>
          </p:nvPr>
        </p:nvSpPr>
        <p:spPr>
          <a:xfrm>
            <a:off x="6197600" y="1600201"/>
            <a:ext cx="540273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2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1019593" y="272044"/>
            <a:ext cx="10616597" cy="45645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23"/>
          <p:cNvSpPr txBox="1"/>
          <p:nvPr>
            <p:ph idx="3" type="body"/>
          </p:nvPr>
        </p:nvSpPr>
        <p:spPr>
          <a:xfrm>
            <a:off x="6193368" y="1535113"/>
            <a:ext cx="544282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3"/>
          <p:cNvSpPr txBox="1"/>
          <p:nvPr>
            <p:ph idx="4" type="body"/>
          </p:nvPr>
        </p:nvSpPr>
        <p:spPr>
          <a:xfrm>
            <a:off x="6193368" y="2174875"/>
            <a:ext cx="544282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e tittel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992698" y="289973"/>
            <a:ext cx="10616597" cy="463063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nhold med tekst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26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e med tekst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27"/>
          <p:cNvSpPr txBox="1"/>
          <p:nvPr/>
        </p:nvSpPr>
        <p:spPr>
          <a:xfrm>
            <a:off x="762000" y="6501368"/>
            <a:ext cx="11430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Institute of Engineering, Tribhuvan University, Nepal</a:t>
            </a:r>
            <a:endParaRPr b="1" i="0" sz="18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992698" y="272044"/>
            <a:ext cx="10616597" cy="45645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965803" y="1090998"/>
            <a:ext cx="10643492" cy="5035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hor_blaa_stripe.jpg" id="12" name="Google Shape;12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89700"/>
            <a:ext cx="12192000" cy="359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3727"/>
            <a:ext cx="965802" cy="97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424550" y="4293175"/>
            <a:ext cx="6060300" cy="21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i="0" sz="1400" u="sng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Mandip Chhetri                (THA081BEI018)</a:t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Kiran Paudel                    (THA081BEI013)</a:t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Purushottam Neupane    (THA081BEI033)</a:t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>
            <p:ph type="ctrTitle"/>
          </p:nvPr>
        </p:nvSpPr>
        <p:spPr>
          <a:xfrm>
            <a:off x="424550" y="1519500"/>
            <a:ext cx="11125200" cy="24810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C-Project Presentation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on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Event Management System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530750" y="147504"/>
            <a:ext cx="109128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TRIBHUVAN UNIVERSITY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 OF ENGINEERING,THAPATHALI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Electronics and Computer Engineering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8164620" y="4293187"/>
            <a:ext cx="44631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br>
              <a:rPr b="1" lang="en-US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Prajwol Pakka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5395560" y="6026170"/>
            <a:ext cx="344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 16, 2025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-225788" y="3096526"/>
            <a:ext cx="58059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-225788" y="3096526"/>
            <a:ext cx="58059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-451575" y="3096521"/>
            <a:ext cx="58059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1149273" y="2571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Organizer Section 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6745775" y="3751075"/>
            <a:ext cx="5020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Organizer can create the events and able to Delete their own events</a:t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0" title="Screenshot (22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950" y="1325125"/>
            <a:ext cx="3077225" cy="1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 title="eventcreate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949" y="3231694"/>
            <a:ext cx="5331650" cy="31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 title="organizermenu.png"/>
          <p:cNvPicPr preferRelativeResize="0"/>
          <p:nvPr/>
        </p:nvPicPr>
        <p:blipFill rotWithShape="1">
          <a:blip r:embed="rId5">
            <a:alphaModFix/>
          </a:blip>
          <a:srcRect b="15340" l="1898" r="30557" t="0"/>
          <a:stretch/>
        </p:blipFill>
        <p:spPr>
          <a:xfrm>
            <a:off x="4546675" y="1325125"/>
            <a:ext cx="4037100" cy="17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992698" y="224119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Participation Section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521175" y="1552775"/>
            <a:ext cx="3306900" cy="25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 txBox="1"/>
          <p:nvPr/>
        </p:nvSpPr>
        <p:spPr>
          <a:xfrm>
            <a:off x="7781750" y="5111150"/>
            <a:ext cx="44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1" title="participantmenu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700" y="1117475"/>
            <a:ext cx="4174650" cy="21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 title="registerforevent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704" y="3429004"/>
            <a:ext cx="6208125" cy="25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/>
        </p:nvSpPr>
        <p:spPr>
          <a:xfrm>
            <a:off x="6272450" y="965925"/>
            <a:ext cx="5136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 can Register for an Event with respective Event IDs and also cancel Registration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992698" y="224119"/>
            <a:ext cx="10616597" cy="536502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Tools and Resources used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2671" y="1243400"/>
            <a:ext cx="53037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IDE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Visual studio code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Version Control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Git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Github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992698" y="224119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Tools and Resources used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503050" y="1297925"/>
            <a:ext cx="73143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419"/>
              <a:buFont typeface="Noto Sans Symbols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Programming Language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7419"/>
              <a:buFont typeface="Noto Sans Symbols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Header Files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stdio,h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conio.h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stdlib.h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905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string.h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t/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133873" y="21924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Future Improvement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441479" y="1074160"/>
            <a:ext cx="11309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Expand the system to a web-based and mobile platform.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Replace file handling with a relational database like MySQL.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Automated Notifications.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Payment Gateway Integration.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AI-Based Event Recommendations (Events Suggestion).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Provide detailed reports, statistics, and graphical analysis of event participation and trends.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12000">
                <a:latin typeface="Arial"/>
                <a:ea typeface="Arial"/>
                <a:cs typeface="Arial"/>
                <a:sym typeface="Arial"/>
              </a:rPr>
              <a:t>User Role Expansion by Introducing additional roles such as event sponsors, vendors,etc.</a:t>
            </a:r>
            <a:endParaRPr sz="120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992698" y="224119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Conclusion 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300267" y="1090998"/>
            <a:ext cx="11309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751925" y="837475"/>
            <a:ext cx="80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-225800" y="2614681"/>
            <a:ext cx="60801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554388" y="941906"/>
            <a:ext cx="11083200" cy="5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Hands-on Learning – Applied C programming to solve a real-world problem.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Team Collaboration – Strengthened problem-solving and teamwork skills.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Challenges &amp; Growth – Overcame technical hurdles, improving creativity and persistence.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Project Documentation – Successfully prepared a proposal and report.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Future Scope – Inspired to explore databases, web development, and AI for enhancements.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1014470" y="224658"/>
            <a:ext cx="10616597" cy="548226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Queries?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/>
        </p:nvSpPr>
        <p:spPr>
          <a:xfrm>
            <a:off x="854349" y="2599353"/>
            <a:ext cx="10029900" cy="150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1014470" y="224658"/>
            <a:ext cx="10616700" cy="5481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Queries?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171725" y="2487713"/>
            <a:ext cx="102372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Guess what’s happening tomorrow-any ideas?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Have you heard about the latest teach fest coming up 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1171725" y="2487713"/>
            <a:ext cx="102372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Don’t you think it would be beneficial for students if there was a system to track and notify us about upcoming events?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Idea 💡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792225" y="2353076"/>
            <a:ext cx="10616700" cy="23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Introducing our solution: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An Event Management System!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Focus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607074" y="1036050"/>
            <a:ext cx="10898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Can be beneficial for Students like us.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Centralized Event Information.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Minimize the paperwork and manual recording.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Easy Event Registration process for both organizers and Participants.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Language Used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431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 programming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Block Diagram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6" title="block.png"/>
          <p:cNvPicPr preferRelativeResize="0"/>
          <p:nvPr/>
        </p:nvPicPr>
        <p:blipFill rotWithShape="1">
          <a:blip r:embed="rId3">
            <a:alphaModFix/>
          </a:blip>
          <a:srcRect b="0" l="0" r="0" t="1719"/>
          <a:stretch/>
        </p:blipFill>
        <p:spPr>
          <a:xfrm>
            <a:off x="3123050" y="1008000"/>
            <a:ext cx="5934376" cy="52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1171723" y="30339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Overview Structure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646949" y="1414950"/>
            <a:ext cx="10898100" cy="50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Modules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Login Module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Admin Module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Organizer Module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Participant Module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1149273" y="295044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Login Menu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7577150" y="1533525"/>
            <a:ext cx="4188900" cy="4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8" title="loginasadmin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225" y="1804662"/>
            <a:ext cx="4179333" cy="133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 title="loginmenu.png"/>
          <p:cNvPicPr preferRelativeResize="0"/>
          <p:nvPr/>
        </p:nvPicPr>
        <p:blipFill rotWithShape="1">
          <a:blip r:embed="rId4">
            <a:alphaModFix/>
          </a:blip>
          <a:srcRect b="-3879" l="0" r="40098" t="-3879"/>
          <a:stretch/>
        </p:blipFill>
        <p:spPr>
          <a:xfrm>
            <a:off x="1149275" y="2245413"/>
            <a:ext cx="3797125" cy="23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 title="loginmenufororganizer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5225" y="3863650"/>
            <a:ext cx="4690025" cy="20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/>
          <p:nvPr/>
        </p:nvSpPr>
        <p:spPr>
          <a:xfrm>
            <a:off x="4851675" y="2245435"/>
            <a:ext cx="2143460" cy="733433"/>
          </a:xfrm>
          <a:custGeom>
            <a:rect b="b" l="l" r="r" t="t"/>
            <a:pathLst>
              <a:path extrusionOk="0" h="21242" w="84115">
                <a:moveTo>
                  <a:pt x="0" y="19703"/>
                </a:moveTo>
                <a:cubicBezTo>
                  <a:pt x="4547" y="19703"/>
                  <a:pt x="13262" y="22987"/>
                  <a:pt x="27281" y="19703"/>
                </a:cubicBezTo>
                <a:cubicBezTo>
                  <a:pt x="41300" y="16419"/>
                  <a:pt x="74643" y="3284"/>
                  <a:pt x="84115" y="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4946401" y="4001279"/>
            <a:ext cx="2048824" cy="1098748"/>
          </a:xfrm>
          <a:custGeom>
            <a:rect b="b" l="l" r="r" t="t"/>
            <a:pathLst>
              <a:path extrusionOk="0" h="51530" w="98513">
                <a:moveTo>
                  <a:pt x="0" y="0"/>
                </a:moveTo>
                <a:cubicBezTo>
                  <a:pt x="16419" y="8588"/>
                  <a:pt x="82094" y="42942"/>
                  <a:pt x="98513" y="51530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6995232" y="1327650"/>
            <a:ext cx="335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admin (Default)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6995285" y="3410100"/>
            <a:ext cx="468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Organizer and Participant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1125323" y="224119"/>
            <a:ext cx="10616700" cy="536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 Admin Section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6767450" y="1075288"/>
            <a:ext cx="46416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 has all the access of all Events and have access to  delete any event created by any Organizer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9" title="adminmenu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700" y="1075300"/>
            <a:ext cx="3793415" cy="19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 title="deleteevent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2710" y="3514499"/>
            <a:ext cx="6463341" cy="23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