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302" r:id="rId3"/>
    <p:sldId id="258" r:id="rId4"/>
    <p:sldId id="259" r:id="rId5"/>
    <p:sldId id="303" r:id="rId6"/>
    <p:sldId id="304" r:id="rId7"/>
    <p:sldId id="260" r:id="rId8"/>
    <p:sldId id="261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78" r:id="rId18"/>
  </p:sldIdLst>
  <p:sldSz cx="9144000" cy="5143500" type="screen16x9"/>
  <p:notesSz cx="6858000" cy="9144000"/>
  <p:embeddedFontLst>
    <p:embeddedFont>
      <p:font typeface="Inconsolata" panose="020B0604020202020204" charset="0"/>
      <p:regular r:id="rId20"/>
      <p:bold r:id="rId21"/>
    </p:embeddedFont>
    <p:embeddedFont>
      <p:font typeface="Josefin Sans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8ED2F-17E8-40EF-BAA6-54AD330F850D}">
  <a:tblStyle styleId="{8F38ED2F-17E8-40EF-BAA6-54AD330F8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0326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1996c5d0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1996c5d0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377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895460ef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895460ef7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98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e7c531ed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e7c531ed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64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6b5b099f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6b5b099f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99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6b5b099f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6b5b099f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72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7c531ed7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7c531ed7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3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67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6b5b099f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6b5b099f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33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6b5b099f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6b5b099f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3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6b5b099f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6b5b099f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14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" name="Google Shape;36;p2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7" name="Google Shape;37;p2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1" name="Google Shape;51;p2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713225" y="3595350"/>
            <a:ext cx="4182600" cy="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25" y="1203600"/>
            <a:ext cx="51903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57" name="Google Shape;57;p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58" name="Google Shape;58;p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" name="Google Shape;83;p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84" name="Google Shape;84;p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8" name="Google Shape;98;p3"/>
          <p:cNvSpPr/>
          <p:nvPr/>
        </p:nvSpPr>
        <p:spPr>
          <a:xfrm rot="-1028688">
            <a:off x="5415649" y="3225092"/>
            <a:ext cx="5240481" cy="2748671"/>
          </a:xfrm>
          <a:custGeom>
            <a:avLst/>
            <a:gdLst/>
            <a:ahLst/>
            <a:cxnLst/>
            <a:rect l="l" t="t" r="r" b="b"/>
            <a:pathLst>
              <a:path w="97358" h="51065" extrusionOk="0">
                <a:moveTo>
                  <a:pt x="90580" y="33071"/>
                </a:moveTo>
                <a:cubicBezTo>
                  <a:pt x="93923" y="29180"/>
                  <a:pt x="97358" y="21429"/>
                  <a:pt x="94349" y="16596"/>
                </a:cubicBezTo>
                <a:cubicBezTo>
                  <a:pt x="90184" y="9848"/>
                  <a:pt x="79971" y="8633"/>
                  <a:pt x="73072" y="10912"/>
                </a:cubicBezTo>
                <a:cubicBezTo>
                  <a:pt x="67874" y="12614"/>
                  <a:pt x="62950" y="16383"/>
                  <a:pt x="57509" y="15684"/>
                </a:cubicBezTo>
                <a:cubicBezTo>
                  <a:pt x="49454" y="14651"/>
                  <a:pt x="45533" y="4742"/>
                  <a:pt x="37965" y="1854"/>
                </a:cubicBezTo>
                <a:cubicBezTo>
                  <a:pt x="33101" y="0"/>
                  <a:pt x="27113" y="1642"/>
                  <a:pt x="23861" y="5684"/>
                </a:cubicBezTo>
                <a:cubicBezTo>
                  <a:pt x="21581" y="8541"/>
                  <a:pt x="20517" y="12493"/>
                  <a:pt x="17478" y="14560"/>
                </a:cubicBezTo>
                <a:cubicBezTo>
                  <a:pt x="15502" y="15867"/>
                  <a:pt x="13040" y="16231"/>
                  <a:pt x="10760" y="16900"/>
                </a:cubicBezTo>
                <a:cubicBezTo>
                  <a:pt x="5806" y="18450"/>
                  <a:pt x="213" y="23253"/>
                  <a:pt x="92" y="28420"/>
                </a:cubicBezTo>
                <a:cubicBezTo>
                  <a:pt x="0" y="31946"/>
                  <a:pt x="2371" y="36262"/>
                  <a:pt x="4712" y="38481"/>
                </a:cubicBezTo>
                <a:cubicBezTo>
                  <a:pt x="7083" y="40730"/>
                  <a:pt x="10031" y="42250"/>
                  <a:pt x="13040" y="43588"/>
                </a:cubicBezTo>
                <a:cubicBezTo>
                  <a:pt x="29636" y="51065"/>
                  <a:pt x="48421" y="51004"/>
                  <a:pt x="66780" y="46566"/>
                </a:cubicBezTo>
                <a:cubicBezTo>
                  <a:pt x="66719" y="46536"/>
                  <a:pt x="81674" y="43496"/>
                  <a:pt x="90580" y="3307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-941475" y="3333749"/>
            <a:ext cx="4643175" cy="2740727"/>
          </a:xfrm>
          <a:custGeom>
            <a:avLst/>
            <a:gdLst/>
            <a:ahLst/>
            <a:cxnLst/>
            <a:rect l="l" t="t" r="r" b="b"/>
            <a:pathLst>
              <a:path w="98665" h="58239" extrusionOk="0">
                <a:moveTo>
                  <a:pt x="3800" y="23587"/>
                </a:moveTo>
                <a:cubicBezTo>
                  <a:pt x="1459" y="18785"/>
                  <a:pt x="0" y="9909"/>
                  <a:pt x="4377" y="5776"/>
                </a:cubicBezTo>
                <a:cubicBezTo>
                  <a:pt x="10456" y="1"/>
                  <a:pt x="21125" y="1490"/>
                  <a:pt x="27630" y="5654"/>
                </a:cubicBezTo>
                <a:cubicBezTo>
                  <a:pt x="32493" y="8815"/>
                  <a:pt x="36475" y="13952"/>
                  <a:pt x="42220" y="14712"/>
                </a:cubicBezTo>
                <a:cubicBezTo>
                  <a:pt x="50700" y="15806"/>
                  <a:pt x="57326" y="6779"/>
                  <a:pt x="65837" y="5806"/>
                </a:cubicBezTo>
                <a:cubicBezTo>
                  <a:pt x="71309" y="5198"/>
                  <a:pt x="76993" y="8481"/>
                  <a:pt x="79211" y="13496"/>
                </a:cubicBezTo>
                <a:cubicBezTo>
                  <a:pt x="80792" y="17022"/>
                  <a:pt x="80822" y="21308"/>
                  <a:pt x="83376" y="24256"/>
                </a:cubicBezTo>
                <a:cubicBezTo>
                  <a:pt x="84987" y="26141"/>
                  <a:pt x="87479" y="27144"/>
                  <a:pt x="89607" y="28451"/>
                </a:cubicBezTo>
                <a:cubicBezTo>
                  <a:pt x="94227" y="31338"/>
                  <a:pt x="98665" y="37721"/>
                  <a:pt x="97418" y="43041"/>
                </a:cubicBezTo>
                <a:cubicBezTo>
                  <a:pt x="96537" y="46658"/>
                  <a:pt x="93011" y="50427"/>
                  <a:pt x="90002" y="52099"/>
                </a:cubicBezTo>
                <a:cubicBezTo>
                  <a:pt x="87023" y="53770"/>
                  <a:pt x="83588" y="54500"/>
                  <a:pt x="80184" y="55047"/>
                </a:cubicBezTo>
                <a:cubicBezTo>
                  <a:pt x="61248" y="58238"/>
                  <a:pt x="42129" y="53162"/>
                  <a:pt x="24560" y="43740"/>
                </a:cubicBezTo>
                <a:cubicBezTo>
                  <a:pt x="24499" y="43740"/>
                  <a:pt x="10122" y="36658"/>
                  <a:pt x="3800" y="235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3171600" y="2533730"/>
            <a:ext cx="2800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1"/>
          </p:nvPr>
        </p:nvSpPr>
        <p:spPr>
          <a:xfrm>
            <a:off x="3290700" y="3475405"/>
            <a:ext cx="256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2" hasCustomPrompt="1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6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9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340" name="Google Shape;340;p9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341" name="Google Shape;341;p9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9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9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9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9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9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9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9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9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9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9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9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9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9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9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9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9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9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9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9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9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9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9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9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9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6" name="Google Shape;366;p9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67" name="Google Shape;367;p9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9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9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9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9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9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9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9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9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9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9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9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1" name="Google Shape;381;p9"/>
          <p:cNvSpPr/>
          <p:nvPr/>
        </p:nvSpPr>
        <p:spPr>
          <a:xfrm>
            <a:off x="4209050" y="2071175"/>
            <a:ext cx="5731862" cy="5056501"/>
          </a:xfrm>
          <a:custGeom>
            <a:avLst/>
            <a:gdLst/>
            <a:ahLst/>
            <a:cxnLst/>
            <a:rect l="l" t="t" r="r" b="b"/>
            <a:pathLst>
              <a:path w="130277" h="114927" extrusionOk="0">
                <a:moveTo>
                  <a:pt x="25107" y="105808"/>
                </a:moveTo>
                <a:cubicBezTo>
                  <a:pt x="41521" y="114926"/>
                  <a:pt x="62220" y="110215"/>
                  <a:pt x="73497" y="95169"/>
                </a:cubicBezTo>
                <a:cubicBezTo>
                  <a:pt x="78695" y="88269"/>
                  <a:pt x="83862" y="81309"/>
                  <a:pt x="90519" y="78634"/>
                </a:cubicBezTo>
                <a:cubicBezTo>
                  <a:pt x="99577" y="75047"/>
                  <a:pt x="110428" y="77357"/>
                  <a:pt x="119030" y="72768"/>
                </a:cubicBezTo>
                <a:cubicBezTo>
                  <a:pt x="125747" y="69120"/>
                  <a:pt x="129881" y="61491"/>
                  <a:pt x="130064" y="53801"/>
                </a:cubicBezTo>
                <a:cubicBezTo>
                  <a:pt x="130276" y="46141"/>
                  <a:pt x="126872" y="38633"/>
                  <a:pt x="121644" y="33010"/>
                </a:cubicBezTo>
                <a:cubicBezTo>
                  <a:pt x="116902" y="27934"/>
                  <a:pt x="110367" y="23770"/>
                  <a:pt x="108483" y="17052"/>
                </a:cubicBezTo>
                <a:cubicBezTo>
                  <a:pt x="106841" y="11217"/>
                  <a:pt x="107905" y="5837"/>
                  <a:pt x="101795" y="2463"/>
                </a:cubicBezTo>
                <a:cubicBezTo>
                  <a:pt x="97327" y="1"/>
                  <a:pt x="91339" y="1824"/>
                  <a:pt x="88269" y="5837"/>
                </a:cubicBezTo>
                <a:cubicBezTo>
                  <a:pt x="85655" y="9332"/>
                  <a:pt x="84592" y="13800"/>
                  <a:pt x="82433" y="17539"/>
                </a:cubicBezTo>
                <a:cubicBezTo>
                  <a:pt x="76901" y="27113"/>
                  <a:pt x="65199" y="31065"/>
                  <a:pt x="54348" y="33010"/>
                </a:cubicBezTo>
                <a:cubicBezTo>
                  <a:pt x="43466" y="34955"/>
                  <a:pt x="31885" y="35867"/>
                  <a:pt x="22797" y="42129"/>
                </a:cubicBezTo>
                <a:cubicBezTo>
                  <a:pt x="21794" y="42828"/>
                  <a:pt x="20791" y="43588"/>
                  <a:pt x="19849" y="44378"/>
                </a:cubicBezTo>
                <a:cubicBezTo>
                  <a:pt x="0" y="60944"/>
                  <a:pt x="1976" y="92251"/>
                  <a:pt x="24286" y="105321"/>
                </a:cubicBezTo>
                <a:cubicBezTo>
                  <a:pt x="24560" y="105504"/>
                  <a:pt x="24834" y="105656"/>
                  <a:pt x="25107" y="10580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9"/>
          <p:cNvSpPr txBox="1">
            <a:spLocks noGrp="1"/>
          </p:cNvSpPr>
          <p:nvPr>
            <p:ph type="title"/>
          </p:nvPr>
        </p:nvSpPr>
        <p:spPr>
          <a:xfrm>
            <a:off x="1062125" y="1765602"/>
            <a:ext cx="3512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83" name="Google Shape;383;p9"/>
          <p:cNvSpPr txBox="1">
            <a:spLocks noGrp="1"/>
          </p:cNvSpPr>
          <p:nvPr>
            <p:ph type="title" idx="2"/>
          </p:nvPr>
        </p:nvSpPr>
        <p:spPr>
          <a:xfrm>
            <a:off x="1062125" y="2282377"/>
            <a:ext cx="35124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1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436" name="Google Shape;436;p1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437" name="Google Shape;437;p1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1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1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1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1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1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1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2" name="Google Shape;462;p1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463" name="Google Shape;463;p1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1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1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1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1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77" name="Google Shape;477;p13"/>
          <p:cNvSpPr txBox="1">
            <a:spLocks noGrp="1"/>
          </p:cNvSpPr>
          <p:nvPr>
            <p:ph type="subTitle" idx="1"/>
          </p:nvPr>
        </p:nvSpPr>
        <p:spPr>
          <a:xfrm flipH="1">
            <a:off x="2051600" y="1841464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2"/>
          </p:nvPr>
        </p:nvSpPr>
        <p:spPr>
          <a:xfrm flipH="1">
            <a:off x="2051600" y="3554450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3"/>
          </p:nvPr>
        </p:nvSpPr>
        <p:spPr>
          <a:xfrm>
            <a:off x="5966200" y="1841463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4"/>
          </p:nvPr>
        </p:nvSpPr>
        <p:spPr>
          <a:xfrm>
            <a:off x="5966200" y="3554450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1" name="Google Shape;481;p13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3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5"/>
          </p:nvPr>
        </p:nvSpPr>
        <p:spPr>
          <a:xfrm flipH="1">
            <a:off x="2051600" y="1537276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6"/>
          </p:nvPr>
        </p:nvSpPr>
        <p:spPr>
          <a:xfrm flipH="1">
            <a:off x="2051600" y="325025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7"/>
          </p:nvPr>
        </p:nvSpPr>
        <p:spPr>
          <a:xfrm>
            <a:off x="5966200" y="1537275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8"/>
          </p:nvPr>
        </p:nvSpPr>
        <p:spPr>
          <a:xfrm>
            <a:off x="5966200" y="325025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747650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47650" y="3196400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89" name="Google Shape;489;p13"/>
          <p:cNvSpPr txBox="1">
            <a:spLocks noGrp="1"/>
          </p:cNvSpPr>
          <p:nvPr>
            <p:ph type="title" idx="13" hasCustomPrompt="1"/>
          </p:nvPr>
        </p:nvSpPr>
        <p:spPr>
          <a:xfrm>
            <a:off x="4662244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0" name="Google Shape;4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2244" y="3197000"/>
            <a:ext cx="10863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1" name="Google Shape;491;p13"/>
          <p:cNvSpPr txBox="1">
            <a:spLocks noGrp="1"/>
          </p:cNvSpPr>
          <p:nvPr>
            <p:ph type="title" idx="15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4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494" name="Google Shape;494;p1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495" name="Google Shape;495;p1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1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1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1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1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1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1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1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1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1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1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1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1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1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1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1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1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1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1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1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1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1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1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1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1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0" name="Google Shape;520;p14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521" name="Google Shape;521;p1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1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1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1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1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1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1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1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1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1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1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35" name="Google Shape;535;p14"/>
          <p:cNvSpPr/>
          <p:nvPr/>
        </p:nvSpPr>
        <p:spPr>
          <a:xfrm rot="2097180">
            <a:off x="-1671006" y="2663142"/>
            <a:ext cx="5240452" cy="2748656"/>
          </a:xfrm>
          <a:custGeom>
            <a:avLst/>
            <a:gdLst/>
            <a:ahLst/>
            <a:cxnLst/>
            <a:rect l="l" t="t" r="r" b="b"/>
            <a:pathLst>
              <a:path w="97358" h="51065" extrusionOk="0">
                <a:moveTo>
                  <a:pt x="90580" y="33071"/>
                </a:moveTo>
                <a:cubicBezTo>
                  <a:pt x="93923" y="29180"/>
                  <a:pt x="97358" y="21429"/>
                  <a:pt x="94349" y="16596"/>
                </a:cubicBezTo>
                <a:cubicBezTo>
                  <a:pt x="90184" y="9848"/>
                  <a:pt x="79971" y="8633"/>
                  <a:pt x="73072" y="10912"/>
                </a:cubicBezTo>
                <a:cubicBezTo>
                  <a:pt x="67874" y="12614"/>
                  <a:pt x="62950" y="16383"/>
                  <a:pt x="57509" y="15684"/>
                </a:cubicBezTo>
                <a:cubicBezTo>
                  <a:pt x="49454" y="14651"/>
                  <a:pt x="45533" y="4742"/>
                  <a:pt x="37965" y="1854"/>
                </a:cubicBezTo>
                <a:cubicBezTo>
                  <a:pt x="33101" y="0"/>
                  <a:pt x="27113" y="1642"/>
                  <a:pt x="23861" y="5684"/>
                </a:cubicBezTo>
                <a:cubicBezTo>
                  <a:pt x="21581" y="8541"/>
                  <a:pt x="20517" y="12493"/>
                  <a:pt x="17478" y="14560"/>
                </a:cubicBezTo>
                <a:cubicBezTo>
                  <a:pt x="15502" y="15867"/>
                  <a:pt x="13040" y="16231"/>
                  <a:pt x="10760" y="16900"/>
                </a:cubicBezTo>
                <a:cubicBezTo>
                  <a:pt x="5806" y="18450"/>
                  <a:pt x="213" y="23253"/>
                  <a:pt x="92" y="28420"/>
                </a:cubicBezTo>
                <a:cubicBezTo>
                  <a:pt x="0" y="31946"/>
                  <a:pt x="2371" y="36262"/>
                  <a:pt x="4712" y="38481"/>
                </a:cubicBezTo>
                <a:cubicBezTo>
                  <a:pt x="7083" y="40730"/>
                  <a:pt x="10031" y="42250"/>
                  <a:pt x="13040" y="43588"/>
                </a:cubicBezTo>
                <a:cubicBezTo>
                  <a:pt x="29636" y="51065"/>
                  <a:pt x="48421" y="51004"/>
                  <a:pt x="66780" y="46566"/>
                </a:cubicBezTo>
                <a:cubicBezTo>
                  <a:pt x="66719" y="46536"/>
                  <a:pt x="81674" y="43496"/>
                  <a:pt x="90580" y="3307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4"/>
          <p:cNvSpPr/>
          <p:nvPr/>
        </p:nvSpPr>
        <p:spPr>
          <a:xfrm rot="-7714840">
            <a:off x="5851813" y="-467516"/>
            <a:ext cx="5968637" cy="3523108"/>
          </a:xfrm>
          <a:custGeom>
            <a:avLst/>
            <a:gdLst/>
            <a:ahLst/>
            <a:cxnLst/>
            <a:rect l="l" t="t" r="r" b="b"/>
            <a:pathLst>
              <a:path w="98665" h="58239" extrusionOk="0">
                <a:moveTo>
                  <a:pt x="3800" y="23587"/>
                </a:moveTo>
                <a:cubicBezTo>
                  <a:pt x="1459" y="18785"/>
                  <a:pt x="0" y="9909"/>
                  <a:pt x="4377" y="5776"/>
                </a:cubicBezTo>
                <a:cubicBezTo>
                  <a:pt x="10456" y="1"/>
                  <a:pt x="21125" y="1490"/>
                  <a:pt x="27630" y="5654"/>
                </a:cubicBezTo>
                <a:cubicBezTo>
                  <a:pt x="32493" y="8815"/>
                  <a:pt x="36475" y="13952"/>
                  <a:pt x="42220" y="14712"/>
                </a:cubicBezTo>
                <a:cubicBezTo>
                  <a:pt x="50700" y="15806"/>
                  <a:pt x="57326" y="6779"/>
                  <a:pt x="65837" y="5806"/>
                </a:cubicBezTo>
                <a:cubicBezTo>
                  <a:pt x="71309" y="5198"/>
                  <a:pt x="76993" y="8481"/>
                  <a:pt x="79211" y="13496"/>
                </a:cubicBezTo>
                <a:cubicBezTo>
                  <a:pt x="80792" y="17022"/>
                  <a:pt x="80822" y="21308"/>
                  <a:pt x="83376" y="24256"/>
                </a:cubicBezTo>
                <a:cubicBezTo>
                  <a:pt x="84987" y="26141"/>
                  <a:pt x="87479" y="27144"/>
                  <a:pt x="89607" y="28451"/>
                </a:cubicBezTo>
                <a:cubicBezTo>
                  <a:pt x="94227" y="31338"/>
                  <a:pt x="98665" y="37721"/>
                  <a:pt x="97418" y="43041"/>
                </a:cubicBezTo>
                <a:cubicBezTo>
                  <a:pt x="96537" y="46658"/>
                  <a:pt x="93011" y="50427"/>
                  <a:pt x="90002" y="52099"/>
                </a:cubicBezTo>
                <a:cubicBezTo>
                  <a:pt x="87023" y="53770"/>
                  <a:pt x="83588" y="54500"/>
                  <a:pt x="80184" y="55047"/>
                </a:cubicBezTo>
                <a:cubicBezTo>
                  <a:pt x="61248" y="58238"/>
                  <a:pt x="42129" y="53162"/>
                  <a:pt x="24560" y="43740"/>
                </a:cubicBezTo>
                <a:cubicBezTo>
                  <a:pt x="24499" y="43740"/>
                  <a:pt x="10122" y="36658"/>
                  <a:pt x="3800" y="235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4"/>
          <p:cNvSpPr/>
          <p:nvPr/>
        </p:nvSpPr>
        <p:spPr>
          <a:xfrm rot="1767436">
            <a:off x="6869147" y="3579817"/>
            <a:ext cx="1395981" cy="1525556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4"/>
          <p:cNvSpPr txBox="1">
            <a:spLocks noGrp="1"/>
          </p:cNvSpPr>
          <p:nvPr>
            <p:ph type="title"/>
          </p:nvPr>
        </p:nvSpPr>
        <p:spPr>
          <a:xfrm>
            <a:off x="2091000" y="1915266"/>
            <a:ext cx="4962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539" name="Google Shape;539;p14"/>
          <p:cNvSpPr txBox="1">
            <a:spLocks noGrp="1"/>
          </p:cNvSpPr>
          <p:nvPr>
            <p:ph type="body" idx="1"/>
          </p:nvPr>
        </p:nvSpPr>
        <p:spPr>
          <a:xfrm>
            <a:off x="2091000" y="2500422"/>
            <a:ext cx="4962000" cy="7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19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734" name="Google Shape;734;p19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735" name="Google Shape;735;p19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9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9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9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19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19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9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9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19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19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9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19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9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9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9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9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9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19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19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19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19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9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9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9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9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60" name="Google Shape;760;p19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761" name="Google Shape;761;p19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9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9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9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9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9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9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9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9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9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19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19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9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19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5" name="Google Shape;775;p19"/>
          <p:cNvSpPr/>
          <p:nvPr/>
        </p:nvSpPr>
        <p:spPr>
          <a:xfrm rot="-5911358">
            <a:off x="7303541" y="-699809"/>
            <a:ext cx="2142018" cy="2743439"/>
          </a:xfrm>
          <a:custGeom>
            <a:avLst/>
            <a:gdLst/>
            <a:ahLst/>
            <a:cxnLst/>
            <a:rect l="l" t="t" r="r" b="b"/>
            <a:pathLst>
              <a:path w="61491" h="78756" extrusionOk="0">
                <a:moveTo>
                  <a:pt x="59728" y="11612"/>
                </a:moveTo>
                <a:cubicBezTo>
                  <a:pt x="59697" y="10822"/>
                  <a:pt x="59576" y="10031"/>
                  <a:pt x="59394" y="9271"/>
                </a:cubicBezTo>
                <a:cubicBezTo>
                  <a:pt x="58451" y="5624"/>
                  <a:pt x="55776" y="2402"/>
                  <a:pt x="52220" y="1338"/>
                </a:cubicBezTo>
                <a:cubicBezTo>
                  <a:pt x="47630" y="1"/>
                  <a:pt x="42645" y="2432"/>
                  <a:pt x="39484" y="6049"/>
                </a:cubicBezTo>
                <a:cubicBezTo>
                  <a:pt x="36323" y="9636"/>
                  <a:pt x="34651" y="14196"/>
                  <a:pt x="32828" y="18664"/>
                </a:cubicBezTo>
                <a:cubicBezTo>
                  <a:pt x="31065" y="23071"/>
                  <a:pt x="28967" y="27570"/>
                  <a:pt x="25320" y="30700"/>
                </a:cubicBezTo>
                <a:cubicBezTo>
                  <a:pt x="20973" y="34378"/>
                  <a:pt x="15046" y="35594"/>
                  <a:pt x="10548" y="39059"/>
                </a:cubicBezTo>
                <a:cubicBezTo>
                  <a:pt x="4013" y="44074"/>
                  <a:pt x="0" y="53710"/>
                  <a:pt x="2432" y="61582"/>
                </a:cubicBezTo>
                <a:cubicBezTo>
                  <a:pt x="4772" y="68999"/>
                  <a:pt x="11064" y="78209"/>
                  <a:pt x="21338" y="78543"/>
                </a:cubicBezTo>
                <a:cubicBezTo>
                  <a:pt x="28967" y="78756"/>
                  <a:pt x="40639" y="75564"/>
                  <a:pt x="44226" y="69819"/>
                </a:cubicBezTo>
                <a:cubicBezTo>
                  <a:pt x="44287" y="69789"/>
                  <a:pt x="61491" y="54226"/>
                  <a:pt x="59728" y="11612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9"/>
          <p:cNvSpPr/>
          <p:nvPr/>
        </p:nvSpPr>
        <p:spPr>
          <a:xfrm>
            <a:off x="115600" y="3033375"/>
            <a:ext cx="713549" cy="816120"/>
          </a:xfrm>
          <a:custGeom>
            <a:avLst/>
            <a:gdLst/>
            <a:ahLst/>
            <a:cxnLst/>
            <a:rect l="l" t="t" r="r" b="b"/>
            <a:pathLst>
              <a:path w="37844" h="43284" extrusionOk="0">
                <a:moveTo>
                  <a:pt x="9271" y="40305"/>
                </a:moveTo>
                <a:cubicBezTo>
                  <a:pt x="13223" y="42828"/>
                  <a:pt x="18694" y="43284"/>
                  <a:pt x="22858" y="41156"/>
                </a:cubicBezTo>
                <a:cubicBezTo>
                  <a:pt x="23010" y="41065"/>
                  <a:pt x="23162" y="41004"/>
                  <a:pt x="23314" y="40883"/>
                </a:cubicBezTo>
                <a:cubicBezTo>
                  <a:pt x="26445" y="39089"/>
                  <a:pt x="28725" y="36019"/>
                  <a:pt x="29789" y="32615"/>
                </a:cubicBezTo>
                <a:cubicBezTo>
                  <a:pt x="30852" y="29211"/>
                  <a:pt x="30822" y="25533"/>
                  <a:pt x="32068" y="22189"/>
                </a:cubicBezTo>
                <a:cubicBezTo>
                  <a:pt x="33740" y="17630"/>
                  <a:pt x="37843" y="13831"/>
                  <a:pt x="36476" y="8663"/>
                </a:cubicBezTo>
                <a:cubicBezTo>
                  <a:pt x="35564" y="5168"/>
                  <a:pt x="32433" y="2523"/>
                  <a:pt x="28755" y="1794"/>
                </a:cubicBezTo>
                <a:cubicBezTo>
                  <a:pt x="19788" y="1"/>
                  <a:pt x="9180" y="5563"/>
                  <a:pt x="3253" y="15350"/>
                </a:cubicBezTo>
                <a:cubicBezTo>
                  <a:pt x="2128" y="17265"/>
                  <a:pt x="973" y="20214"/>
                  <a:pt x="669" y="23071"/>
                </a:cubicBezTo>
                <a:cubicBezTo>
                  <a:pt x="1" y="29758"/>
                  <a:pt x="3192" y="36202"/>
                  <a:pt x="8724" y="40001"/>
                </a:cubicBezTo>
                <a:cubicBezTo>
                  <a:pt x="8937" y="40092"/>
                  <a:pt x="9119" y="40214"/>
                  <a:pt x="9271" y="4030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9"/>
          <p:cNvSpPr/>
          <p:nvPr/>
        </p:nvSpPr>
        <p:spPr>
          <a:xfrm>
            <a:off x="713225" y="4236500"/>
            <a:ext cx="713575" cy="714325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9"/>
          <p:cNvSpPr txBox="1">
            <a:spLocks noGrp="1"/>
          </p:cNvSpPr>
          <p:nvPr>
            <p:ph type="subTitle" idx="1"/>
          </p:nvPr>
        </p:nvSpPr>
        <p:spPr>
          <a:xfrm>
            <a:off x="1347311" y="1790638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79" name="Google Shape;779;p19"/>
          <p:cNvSpPr txBox="1">
            <a:spLocks noGrp="1"/>
          </p:cNvSpPr>
          <p:nvPr>
            <p:ph type="subTitle" idx="2"/>
          </p:nvPr>
        </p:nvSpPr>
        <p:spPr>
          <a:xfrm>
            <a:off x="3547796" y="1790638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0" name="Google Shape;780;p19"/>
          <p:cNvSpPr txBox="1">
            <a:spLocks noGrp="1"/>
          </p:cNvSpPr>
          <p:nvPr>
            <p:ph type="subTitle" idx="3"/>
          </p:nvPr>
        </p:nvSpPr>
        <p:spPr>
          <a:xfrm>
            <a:off x="5748281" y="1790638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1" name="Google Shape;781;p19"/>
          <p:cNvSpPr txBox="1">
            <a:spLocks noGrp="1"/>
          </p:cNvSpPr>
          <p:nvPr>
            <p:ph type="subTitle" idx="4"/>
          </p:nvPr>
        </p:nvSpPr>
        <p:spPr>
          <a:xfrm>
            <a:off x="1347311" y="2921614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2" name="Google Shape;782;p19"/>
          <p:cNvSpPr txBox="1">
            <a:spLocks noGrp="1"/>
          </p:cNvSpPr>
          <p:nvPr>
            <p:ph type="subTitle" idx="5"/>
          </p:nvPr>
        </p:nvSpPr>
        <p:spPr>
          <a:xfrm>
            <a:off x="3547796" y="2921614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3" name="Google Shape;783;p19"/>
          <p:cNvSpPr txBox="1">
            <a:spLocks noGrp="1"/>
          </p:cNvSpPr>
          <p:nvPr>
            <p:ph type="subTitle" idx="6"/>
          </p:nvPr>
        </p:nvSpPr>
        <p:spPr>
          <a:xfrm>
            <a:off x="5748281" y="2921614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4" name="Google Shape;784;p19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19"/>
          <p:cNvSpPr txBox="1">
            <a:spLocks noGrp="1"/>
          </p:cNvSpPr>
          <p:nvPr>
            <p:ph type="subTitle" idx="7"/>
          </p:nvPr>
        </p:nvSpPr>
        <p:spPr>
          <a:xfrm>
            <a:off x="1347300" y="2209138"/>
            <a:ext cx="20484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6" name="Google Shape;786;p19"/>
          <p:cNvSpPr txBox="1">
            <a:spLocks noGrp="1"/>
          </p:cNvSpPr>
          <p:nvPr>
            <p:ph type="subTitle" idx="8"/>
          </p:nvPr>
        </p:nvSpPr>
        <p:spPr>
          <a:xfrm>
            <a:off x="3547787" y="2209138"/>
            <a:ext cx="20484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7" name="Google Shape;787;p19"/>
          <p:cNvSpPr txBox="1">
            <a:spLocks noGrp="1"/>
          </p:cNvSpPr>
          <p:nvPr>
            <p:ph type="subTitle" idx="9"/>
          </p:nvPr>
        </p:nvSpPr>
        <p:spPr>
          <a:xfrm>
            <a:off x="5748275" y="2209138"/>
            <a:ext cx="20484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8" name="Google Shape;788;p19"/>
          <p:cNvSpPr txBox="1">
            <a:spLocks noGrp="1"/>
          </p:cNvSpPr>
          <p:nvPr>
            <p:ph type="subTitle" idx="13"/>
          </p:nvPr>
        </p:nvSpPr>
        <p:spPr>
          <a:xfrm>
            <a:off x="1347300" y="3340112"/>
            <a:ext cx="20484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9" name="Google Shape;789;p19"/>
          <p:cNvSpPr txBox="1">
            <a:spLocks noGrp="1"/>
          </p:cNvSpPr>
          <p:nvPr>
            <p:ph type="subTitle" idx="14"/>
          </p:nvPr>
        </p:nvSpPr>
        <p:spPr>
          <a:xfrm>
            <a:off x="3547787" y="3340112"/>
            <a:ext cx="20484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90" name="Google Shape;790;p19"/>
          <p:cNvSpPr txBox="1">
            <a:spLocks noGrp="1"/>
          </p:cNvSpPr>
          <p:nvPr>
            <p:ph type="subTitle" idx="15"/>
          </p:nvPr>
        </p:nvSpPr>
        <p:spPr>
          <a:xfrm>
            <a:off x="5748274" y="3340112"/>
            <a:ext cx="20484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2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949" name="Google Shape;949;p2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950" name="Google Shape;950;p2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2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2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2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2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2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2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2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2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2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2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2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2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2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2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2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2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2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2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2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2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2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2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2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5" name="Google Shape;975;p2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976" name="Google Shape;976;p2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2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2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2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2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2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2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2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2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2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2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2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2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9" name="Google Shape;989;p2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90" name="Google Shape;990;p23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3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24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994" name="Google Shape;994;p2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995" name="Google Shape;995;p2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2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2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2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2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2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2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2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2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2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2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2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2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2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2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2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2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2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2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2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2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2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2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2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2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0" name="Google Shape;1020;p24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021" name="Google Shape;1021;p2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2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2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2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2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2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2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2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2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2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2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2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2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2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35" name="Google Shape;1035;p24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4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5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8"/>
          <p:cNvGrpSpPr/>
          <p:nvPr/>
        </p:nvGrpSpPr>
        <p:grpSpPr>
          <a:xfrm flipH="1">
            <a:off x="7282710" y="771775"/>
            <a:ext cx="356339" cy="772858"/>
            <a:chOff x="7139725" y="911275"/>
            <a:chExt cx="356339" cy="772858"/>
          </a:xfrm>
        </p:grpSpPr>
        <p:sp>
          <p:nvSpPr>
            <p:cNvPr id="1048" name="Google Shape;1048;p28"/>
            <p:cNvSpPr/>
            <p:nvPr/>
          </p:nvSpPr>
          <p:spPr>
            <a:xfrm>
              <a:off x="7139738" y="911615"/>
              <a:ext cx="355941" cy="771080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8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7139725" y="1279817"/>
              <a:ext cx="311021" cy="404315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7186251" y="911275"/>
              <a:ext cx="309813" cy="404074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28"/>
          <p:cNvGrpSpPr/>
          <p:nvPr/>
        </p:nvGrpSpPr>
        <p:grpSpPr>
          <a:xfrm flipH="1">
            <a:off x="6191350" y="895128"/>
            <a:ext cx="766496" cy="950175"/>
            <a:chOff x="7510728" y="1301978"/>
            <a:chExt cx="766496" cy="950175"/>
          </a:xfrm>
        </p:grpSpPr>
        <p:sp>
          <p:nvSpPr>
            <p:cNvPr id="1052" name="Google Shape;1052;p28"/>
            <p:cNvSpPr/>
            <p:nvPr/>
          </p:nvSpPr>
          <p:spPr>
            <a:xfrm>
              <a:off x="7511558" y="1301978"/>
              <a:ext cx="765664" cy="949841"/>
            </a:xfrm>
            <a:custGeom>
              <a:avLst/>
              <a:gdLst/>
              <a:ahLst/>
              <a:cxnLst/>
              <a:rect l="l" t="t" r="r" b="b"/>
              <a:pathLst>
                <a:path w="20358" h="25255" extrusionOk="0">
                  <a:moveTo>
                    <a:pt x="16305" y="0"/>
                  </a:moveTo>
                  <a:cubicBezTo>
                    <a:pt x="15804" y="0"/>
                    <a:pt x="15300" y="106"/>
                    <a:pt x="14829" y="327"/>
                  </a:cubicBezTo>
                  <a:lnTo>
                    <a:pt x="8683" y="3222"/>
                  </a:lnTo>
                  <a:lnTo>
                    <a:pt x="2537" y="6116"/>
                  </a:lnTo>
                  <a:cubicBezTo>
                    <a:pt x="748" y="6929"/>
                    <a:pt x="0" y="9075"/>
                    <a:pt x="813" y="10831"/>
                  </a:cubicBezTo>
                  <a:cubicBezTo>
                    <a:pt x="1401" y="12124"/>
                    <a:pt x="2701" y="12856"/>
                    <a:pt x="4040" y="12856"/>
                  </a:cubicBezTo>
                  <a:cubicBezTo>
                    <a:pt x="4554" y="12856"/>
                    <a:pt x="5074" y="12748"/>
                    <a:pt x="5561" y="12522"/>
                  </a:cubicBezTo>
                  <a:lnTo>
                    <a:pt x="11512" y="9726"/>
                  </a:lnTo>
                  <a:lnTo>
                    <a:pt x="8423" y="14116"/>
                  </a:lnTo>
                  <a:lnTo>
                    <a:pt x="4521" y="19644"/>
                  </a:lnTo>
                  <a:cubicBezTo>
                    <a:pt x="3382" y="21237"/>
                    <a:pt x="3805" y="23481"/>
                    <a:pt x="5366" y="24587"/>
                  </a:cubicBezTo>
                  <a:cubicBezTo>
                    <a:pt x="5983" y="25040"/>
                    <a:pt x="6698" y="25255"/>
                    <a:pt x="7408" y="25255"/>
                  </a:cubicBezTo>
                  <a:cubicBezTo>
                    <a:pt x="8532" y="25255"/>
                    <a:pt x="9644" y="24718"/>
                    <a:pt x="10342" y="23741"/>
                  </a:cubicBezTo>
                  <a:lnTo>
                    <a:pt x="14244" y="18213"/>
                  </a:lnTo>
                  <a:lnTo>
                    <a:pt x="18146" y="12685"/>
                  </a:lnTo>
                  <a:cubicBezTo>
                    <a:pt x="19252" y="11059"/>
                    <a:pt x="18894" y="8815"/>
                    <a:pt x="17301" y="7709"/>
                  </a:cubicBezTo>
                  <a:cubicBezTo>
                    <a:pt x="17106" y="7547"/>
                    <a:pt x="16846" y="7417"/>
                    <a:pt x="16618" y="7319"/>
                  </a:cubicBezTo>
                  <a:lnTo>
                    <a:pt x="17821" y="6766"/>
                  </a:lnTo>
                  <a:cubicBezTo>
                    <a:pt x="19610" y="5953"/>
                    <a:pt x="20358" y="3775"/>
                    <a:pt x="19545" y="2051"/>
                  </a:cubicBezTo>
                  <a:cubicBezTo>
                    <a:pt x="18954" y="750"/>
                    <a:pt x="17640" y="0"/>
                    <a:pt x="1630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40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7510728" y="1423061"/>
              <a:ext cx="440811" cy="362543"/>
            </a:xfrm>
            <a:custGeom>
              <a:avLst/>
              <a:gdLst/>
              <a:ahLst/>
              <a:cxnLst/>
              <a:rect l="l" t="t" r="r" b="b"/>
              <a:pathLst>
                <a:path w="10943" h="9000" extrusionOk="0">
                  <a:moveTo>
                    <a:pt x="8116" y="1"/>
                  </a:moveTo>
                  <a:lnTo>
                    <a:pt x="2371" y="2675"/>
                  </a:lnTo>
                  <a:cubicBezTo>
                    <a:pt x="699" y="3435"/>
                    <a:pt x="0" y="5472"/>
                    <a:pt x="791" y="7083"/>
                  </a:cubicBezTo>
                  <a:cubicBezTo>
                    <a:pt x="1343" y="8299"/>
                    <a:pt x="2555" y="9000"/>
                    <a:pt x="3806" y="9000"/>
                  </a:cubicBezTo>
                  <a:cubicBezTo>
                    <a:pt x="4275" y="9000"/>
                    <a:pt x="4750" y="8901"/>
                    <a:pt x="5198" y="8694"/>
                  </a:cubicBezTo>
                  <a:lnTo>
                    <a:pt x="10943" y="5989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7837621" y="1302980"/>
              <a:ext cx="439603" cy="362542"/>
            </a:xfrm>
            <a:custGeom>
              <a:avLst/>
              <a:gdLst/>
              <a:ahLst/>
              <a:cxnLst/>
              <a:rect l="l" t="t" r="r" b="b"/>
              <a:pathLst>
                <a:path w="10913" h="9000" extrusionOk="0">
                  <a:moveTo>
                    <a:pt x="7138" y="1"/>
                  </a:moveTo>
                  <a:cubicBezTo>
                    <a:pt x="6668" y="1"/>
                    <a:pt x="6194" y="100"/>
                    <a:pt x="5746" y="307"/>
                  </a:cubicBezTo>
                  <a:lnTo>
                    <a:pt x="1" y="3012"/>
                  </a:lnTo>
                  <a:lnTo>
                    <a:pt x="2828" y="9000"/>
                  </a:lnTo>
                  <a:lnTo>
                    <a:pt x="8542" y="6325"/>
                  </a:lnTo>
                  <a:cubicBezTo>
                    <a:pt x="10214" y="5565"/>
                    <a:pt x="10913" y="3529"/>
                    <a:pt x="10153" y="1918"/>
                  </a:cubicBezTo>
                  <a:cubicBezTo>
                    <a:pt x="9601" y="702"/>
                    <a:pt x="8389" y="1"/>
                    <a:pt x="7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7639269" y="1833255"/>
              <a:ext cx="407780" cy="418898"/>
            </a:xfrm>
            <a:custGeom>
              <a:avLst/>
              <a:gdLst/>
              <a:ahLst/>
              <a:cxnLst/>
              <a:rect l="l" t="t" r="r" b="b"/>
              <a:pathLst>
                <a:path w="10123" h="10399" extrusionOk="0">
                  <a:moveTo>
                    <a:pt x="4712" y="0"/>
                  </a:moveTo>
                  <a:lnTo>
                    <a:pt x="1065" y="5167"/>
                  </a:lnTo>
                  <a:cubicBezTo>
                    <a:pt x="1" y="6687"/>
                    <a:pt x="366" y="8754"/>
                    <a:pt x="1855" y="9788"/>
                  </a:cubicBezTo>
                  <a:cubicBezTo>
                    <a:pt x="2433" y="10201"/>
                    <a:pt x="3099" y="10398"/>
                    <a:pt x="3759" y="10398"/>
                  </a:cubicBezTo>
                  <a:cubicBezTo>
                    <a:pt x="4799" y="10398"/>
                    <a:pt x="5824" y="9908"/>
                    <a:pt x="6475" y="8997"/>
                  </a:cubicBezTo>
                  <a:lnTo>
                    <a:pt x="10123" y="3830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7827832" y="1567835"/>
              <a:ext cx="408988" cy="419744"/>
            </a:xfrm>
            <a:custGeom>
              <a:avLst/>
              <a:gdLst/>
              <a:ahLst/>
              <a:cxnLst/>
              <a:rect l="l" t="t" r="r" b="b"/>
              <a:pathLst>
                <a:path w="10153" h="10420" extrusionOk="0">
                  <a:moveTo>
                    <a:pt x="6421" y="0"/>
                  </a:moveTo>
                  <a:cubicBezTo>
                    <a:pt x="5369" y="0"/>
                    <a:pt x="4324" y="503"/>
                    <a:pt x="3648" y="1422"/>
                  </a:cubicBezTo>
                  <a:lnTo>
                    <a:pt x="1" y="6589"/>
                  </a:lnTo>
                  <a:lnTo>
                    <a:pt x="5442" y="10419"/>
                  </a:lnTo>
                  <a:lnTo>
                    <a:pt x="9089" y="5252"/>
                  </a:lnTo>
                  <a:cubicBezTo>
                    <a:pt x="10153" y="3762"/>
                    <a:pt x="9788" y="1665"/>
                    <a:pt x="8299" y="601"/>
                  </a:cubicBezTo>
                  <a:cubicBezTo>
                    <a:pt x="7729" y="194"/>
                    <a:pt x="7074" y="0"/>
                    <a:pt x="6421" y="0"/>
                  </a:cubicBezTo>
                  <a:close/>
                </a:path>
              </a:pathLst>
            </a:custGeom>
            <a:solidFill>
              <a:srgbClr val="F7D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28"/>
          <p:cNvGrpSpPr/>
          <p:nvPr/>
        </p:nvGrpSpPr>
        <p:grpSpPr>
          <a:xfrm rot="-900151">
            <a:off x="6480610" y="2648127"/>
            <a:ext cx="1735316" cy="1587356"/>
            <a:chOff x="6048300" y="2461800"/>
            <a:chExt cx="2143162" cy="1960427"/>
          </a:xfrm>
        </p:grpSpPr>
        <p:sp>
          <p:nvSpPr>
            <p:cNvPr id="1058" name="Google Shape;1058;p28"/>
            <p:cNvSpPr/>
            <p:nvPr/>
          </p:nvSpPr>
          <p:spPr>
            <a:xfrm>
              <a:off x="6050050" y="2464688"/>
              <a:ext cx="2139655" cy="1954652"/>
            </a:xfrm>
            <a:custGeom>
              <a:avLst/>
              <a:gdLst/>
              <a:ahLst/>
              <a:cxnLst/>
              <a:rect l="l" t="t" r="r" b="b"/>
              <a:pathLst>
                <a:path w="52260" h="47870" extrusionOk="0">
                  <a:moveTo>
                    <a:pt x="16943" y="1"/>
                  </a:moveTo>
                  <a:cubicBezTo>
                    <a:pt x="16650" y="1"/>
                    <a:pt x="16423" y="229"/>
                    <a:pt x="16423" y="521"/>
                  </a:cubicBezTo>
                  <a:lnTo>
                    <a:pt x="16423" y="2472"/>
                  </a:lnTo>
                  <a:cubicBezTo>
                    <a:pt x="16423" y="2765"/>
                    <a:pt x="16650" y="2993"/>
                    <a:pt x="16943" y="2993"/>
                  </a:cubicBezTo>
                  <a:lnTo>
                    <a:pt x="18211" y="2993"/>
                  </a:lnTo>
                  <a:lnTo>
                    <a:pt x="18211" y="7545"/>
                  </a:lnTo>
                  <a:lnTo>
                    <a:pt x="6374" y="7545"/>
                  </a:lnTo>
                  <a:cubicBezTo>
                    <a:pt x="2830" y="7545"/>
                    <a:pt x="0" y="10407"/>
                    <a:pt x="0" y="13952"/>
                  </a:cubicBezTo>
                  <a:lnTo>
                    <a:pt x="0" y="41496"/>
                  </a:lnTo>
                  <a:cubicBezTo>
                    <a:pt x="0" y="45040"/>
                    <a:pt x="2830" y="47870"/>
                    <a:pt x="6374" y="47870"/>
                  </a:cubicBezTo>
                  <a:lnTo>
                    <a:pt x="45886" y="47870"/>
                  </a:lnTo>
                  <a:cubicBezTo>
                    <a:pt x="49430" y="47870"/>
                    <a:pt x="52259" y="45040"/>
                    <a:pt x="52259" y="41496"/>
                  </a:cubicBezTo>
                  <a:lnTo>
                    <a:pt x="52259" y="13952"/>
                  </a:lnTo>
                  <a:cubicBezTo>
                    <a:pt x="52227" y="10407"/>
                    <a:pt x="49398" y="7545"/>
                    <a:pt x="45853" y="7545"/>
                  </a:cubicBezTo>
                  <a:lnTo>
                    <a:pt x="34016" y="7545"/>
                  </a:lnTo>
                  <a:lnTo>
                    <a:pt x="34016" y="2993"/>
                  </a:lnTo>
                  <a:lnTo>
                    <a:pt x="35284" y="2993"/>
                  </a:lnTo>
                  <a:cubicBezTo>
                    <a:pt x="35577" y="2993"/>
                    <a:pt x="35805" y="2765"/>
                    <a:pt x="35805" y="2472"/>
                  </a:cubicBezTo>
                  <a:lnTo>
                    <a:pt x="35805" y="521"/>
                  </a:lnTo>
                  <a:cubicBezTo>
                    <a:pt x="35805" y="229"/>
                    <a:pt x="35577" y="1"/>
                    <a:pt x="35284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940000" algn="bl" rotWithShape="0">
                <a:schemeClr val="lt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9" name="Google Shape;1059;p28"/>
            <p:cNvGrpSpPr/>
            <p:nvPr/>
          </p:nvGrpSpPr>
          <p:grpSpPr>
            <a:xfrm>
              <a:off x="6048300" y="2461800"/>
              <a:ext cx="2143162" cy="1960427"/>
              <a:chOff x="6048300" y="2461800"/>
              <a:chExt cx="2143162" cy="1960427"/>
            </a:xfrm>
          </p:grpSpPr>
          <p:sp>
            <p:nvSpPr>
              <p:cNvPr id="1060" name="Google Shape;1060;p28"/>
              <p:cNvSpPr/>
              <p:nvPr/>
            </p:nvSpPr>
            <p:spPr>
              <a:xfrm>
                <a:off x="6795153" y="2508440"/>
                <a:ext cx="648165" cy="316119"/>
              </a:xfrm>
              <a:custGeom>
                <a:avLst/>
                <a:gdLst/>
                <a:ahLst/>
                <a:cxnLst/>
                <a:rect l="l" t="t" r="r" b="b"/>
                <a:pathLst>
                  <a:path w="14773" h="7205" fill="none" extrusionOk="0">
                    <a:moveTo>
                      <a:pt x="13800" y="1"/>
                    </a:moveTo>
                    <a:lnTo>
                      <a:pt x="973" y="1"/>
                    </a:lnTo>
                    <a:cubicBezTo>
                      <a:pt x="456" y="1"/>
                      <a:pt x="0" y="457"/>
                      <a:pt x="0" y="974"/>
                    </a:cubicBezTo>
                    <a:lnTo>
                      <a:pt x="0" y="7205"/>
                    </a:lnTo>
                    <a:lnTo>
                      <a:pt x="14773" y="7205"/>
                    </a:lnTo>
                    <a:lnTo>
                      <a:pt x="14773" y="974"/>
                    </a:lnTo>
                    <a:cubicBezTo>
                      <a:pt x="14773" y="457"/>
                      <a:pt x="14347" y="1"/>
                      <a:pt x="138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3800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8"/>
              <p:cNvSpPr/>
              <p:nvPr/>
            </p:nvSpPr>
            <p:spPr>
              <a:xfrm>
                <a:off x="6048300" y="2768534"/>
                <a:ext cx="2143162" cy="1653693"/>
              </a:xfrm>
              <a:custGeom>
                <a:avLst/>
                <a:gdLst/>
                <a:ahLst/>
                <a:cxnLst/>
                <a:rect l="l" t="t" r="r" b="b"/>
                <a:pathLst>
                  <a:path w="48847" h="37691" extrusionOk="0">
                    <a:moveTo>
                      <a:pt x="5958" y="0"/>
                    </a:moveTo>
                    <a:cubicBezTo>
                      <a:pt x="2645" y="0"/>
                      <a:pt x="1" y="2644"/>
                      <a:pt x="1" y="5958"/>
                    </a:cubicBezTo>
                    <a:lnTo>
                      <a:pt x="1" y="31733"/>
                    </a:lnTo>
                    <a:cubicBezTo>
                      <a:pt x="1" y="35016"/>
                      <a:pt x="2645" y="37691"/>
                      <a:pt x="5958" y="37691"/>
                    </a:cubicBezTo>
                    <a:lnTo>
                      <a:pt x="42889" y="37691"/>
                    </a:lnTo>
                    <a:cubicBezTo>
                      <a:pt x="46172" y="37691"/>
                      <a:pt x="48847" y="35016"/>
                      <a:pt x="48847" y="31733"/>
                    </a:cubicBezTo>
                    <a:lnTo>
                      <a:pt x="48847" y="5958"/>
                    </a:lnTo>
                    <a:cubicBezTo>
                      <a:pt x="48847" y="2644"/>
                      <a:pt x="46202" y="0"/>
                      <a:pt x="428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8"/>
              <p:cNvSpPr/>
              <p:nvPr/>
            </p:nvSpPr>
            <p:spPr>
              <a:xfrm>
                <a:off x="6721793" y="2461800"/>
                <a:ext cx="796200" cy="12140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2767" extrusionOk="0">
                    <a:moveTo>
                      <a:pt x="487" y="0"/>
                    </a:moveTo>
                    <a:cubicBezTo>
                      <a:pt x="213" y="0"/>
                      <a:pt x="1" y="213"/>
                      <a:pt x="1" y="486"/>
                    </a:cubicBezTo>
                    <a:lnTo>
                      <a:pt x="1" y="2280"/>
                    </a:lnTo>
                    <a:cubicBezTo>
                      <a:pt x="1" y="2553"/>
                      <a:pt x="213" y="2766"/>
                      <a:pt x="487" y="2766"/>
                    </a:cubicBezTo>
                    <a:lnTo>
                      <a:pt x="17630" y="2766"/>
                    </a:lnTo>
                    <a:cubicBezTo>
                      <a:pt x="17934" y="2766"/>
                      <a:pt x="18147" y="2553"/>
                      <a:pt x="18116" y="2310"/>
                    </a:cubicBezTo>
                    <a:lnTo>
                      <a:pt x="18116" y="486"/>
                    </a:lnTo>
                    <a:cubicBezTo>
                      <a:pt x="18116" y="213"/>
                      <a:pt x="17904" y="0"/>
                      <a:pt x="176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6997860" y="3195269"/>
                <a:ext cx="242760" cy="802869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8299" extrusionOk="0">
                    <a:moveTo>
                      <a:pt x="0" y="1"/>
                    </a:moveTo>
                    <a:lnTo>
                      <a:pt x="0" y="18299"/>
                    </a:lnTo>
                    <a:lnTo>
                      <a:pt x="5532" y="18299"/>
                    </a:lnTo>
                    <a:lnTo>
                      <a:pt x="553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6717800" y="3475327"/>
                <a:ext cx="804185" cy="242760"/>
              </a:xfrm>
              <a:custGeom>
                <a:avLst/>
                <a:gdLst/>
                <a:ahLst/>
                <a:cxnLst/>
                <a:rect l="l" t="t" r="r" b="b"/>
                <a:pathLst>
                  <a:path w="18329" h="5533" extrusionOk="0">
                    <a:moveTo>
                      <a:pt x="0" y="1"/>
                    </a:moveTo>
                    <a:lnTo>
                      <a:pt x="0" y="5533"/>
                    </a:lnTo>
                    <a:lnTo>
                      <a:pt x="18329" y="5533"/>
                    </a:lnTo>
                    <a:lnTo>
                      <a:pt x="1832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5" name="Google Shape;1065;p28"/>
          <p:cNvSpPr txBox="1">
            <a:spLocks noGrp="1"/>
          </p:cNvSpPr>
          <p:nvPr>
            <p:ph type="ctrTitle"/>
          </p:nvPr>
        </p:nvSpPr>
        <p:spPr>
          <a:xfrm>
            <a:off x="627632" y="1016211"/>
            <a:ext cx="5190300" cy="150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Hospital Management System</a:t>
            </a:r>
            <a:r>
              <a:rPr lang="en" sz="3200" b="0" dirty="0" smtClean="0"/>
              <a:t> </a:t>
            </a:r>
            <a:endParaRPr sz="3200" b="0" dirty="0"/>
          </a:p>
        </p:txBody>
      </p:sp>
      <p:sp>
        <p:nvSpPr>
          <p:cNvPr id="1067" name="Google Shape;1067;p28"/>
          <p:cNvSpPr txBox="1">
            <a:spLocks noGrp="1"/>
          </p:cNvSpPr>
          <p:nvPr>
            <p:ph type="subTitle" idx="1"/>
          </p:nvPr>
        </p:nvSpPr>
        <p:spPr>
          <a:xfrm>
            <a:off x="511170" y="3525170"/>
            <a:ext cx="4182600" cy="41473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068" name="Google Shape;1068;p28"/>
          <p:cNvSpPr txBox="1"/>
          <p:nvPr/>
        </p:nvSpPr>
        <p:spPr>
          <a:xfrm>
            <a:off x="410965" y="3939900"/>
            <a:ext cx="5190300" cy="11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Presented By: 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bg1"/>
                </a:solidFill>
              </a:rPr>
              <a:t>Leah </a:t>
            </a:r>
            <a:r>
              <a:rPr lang="en-US" sz="1800" dirty="0" err="1">
                <a:solidFill>
                  <a:schemeClr val="bg1"/>
                </a:solidFill>
              </a:rPr>
              <a:t>Khatiwada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 smtClean="0">
                <a:solidFill>
                  <a:schemeClr val="bg1"/>
                </a:solidFill>
              </a:rPr>
              <a:t>Roshni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Thapa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 smtClean="0">
                <a:solidFill>
                  <a:schemeClr val="bg1"/>
                </a:solidFill>
              </a:rPr>
              <a:t>Nirjala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Shrestha</a:t>
            </a:r>
          </a:p>
          <a:p>
            <a:r>
              <a:rPr lang="en-US" sz="1800" dirty="0" err="1" smtClean="0">
                <a:solidFill>
                  <a:schemeClr val="bg1"/>
                </a:solidFill>
              </a:rPr>
              <a:t>Parash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Neupane</a:t>
            </a:r>
            <a:endParaRPr lang="en-US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</a:endParaRPr>
          </a:p>
        </p:txBody>
      </p:sp>
      <p:cxnSp>
        <p:nvCxnSpPr>
          <p:cNvPr id="1069" name="Google Shape;1069;p28"/>
          <p:cNvCxnSpPr/>
          <p:nvPr/>
        </p:nvCxnSpPr>
        <p:spPr>
          <a:xfrm>
            <a:off x="4160725" y="1640400"/>
            <a:ext cx="1432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1"/>
          <p:cNvSpPr/>
          <p:nvPr/>
        </p:nvSpPr>
        <p:spPr>
          <a:xfrm>
            <a:off x="3171600" y="3359745"/>
            <a:ext cx="2800800" cy="716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1"/>
          <p:cNvSpPr/>
          <p:nvPr/>
        </p:nvSpPr>
        <p:spPr>
          <a:xfrm>
            <a:off x="3836400" y="1067655"/>
            <a:ext cx="1471200" cy="137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 txBox="1">
            <a:spLocks noGrp="1"/>
          </p:cNvSpPr>
          <p:nvPr>
            <p:ph type="title"/>
          </p:nvPr>
        </p:nvSpPr>
        <p:spPr>
          <a:xfrm>
            <a:off x="3171600" y="2533730"/>
            <a:ext cx="3358616" cy="668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IMPORTANCE</a:t>
            </a:r>
            <a:endParaRPr dirty="0"/>
          </a:p>
        </p:txBody>
      </p:sp>
      <p:sp>
        <p:nvSpPr>
          <p:cNvPr id="1112" name="Google Shape;1112;p31"/>
          <p:cNvSpPr txBox="1">
            <a:spLocks noGrp="1"/>
          </p:cNvSpPr>
          <p:nvPr>
            <p:ph type="subTitle" idx="1"/>
          </p:nvPr>
        </p:nvSpPr>
        <p:spPr>
          <a:xfrm>
            <a:off x="3290700" y="3475405"/>
            <a:ext cx="2562600" cy="48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113" name="Google Shape;1113;p31"/>
          <p:cNvSpPr txBox="1">
            <a:spLocks noGrp="1"/>
          </p:cNvSpPr>
          <p:nvPr>
            <p:ph type="title" idx="2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1114" name="Google Shape;1114;p31"/>
          <p:cNvSpPr/>
          <p:nvPr/>
        </p:nvSpPr>
        <p:spPr>
          <a:xfrm>
            <a:off x="6792075" y="986075"/>
            <a:ext cx="1638697" cy="1790800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713225" y="539500"/>
            <a:ext cx="1162486" cy="1162486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1806212" y="2020258"/>
            <a:ext cx="994153" cy="995198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31"/>
          <p:cNvGrpSpPr/>
          <p:nvPr/>
        </p:nvGrpSpPr>
        <p:grpSpPr>
          <a:xfrm rot="727871">
            <a:off x="6641905" y="1692457"/>
            <a:ext cx="1451309" cy="2291021"/>
            <a:chOff x="5538388" y="1733488"/>
            <a:chExt cx="611700" cy="965575"/>
          </a:xfrm>
        </p:grpSpPr>
        <p:sp>
          <p:nvSpPr>
            <p:cNvPr id="1118" name="Google Shape;1118;p31"/>
            <p:cNvSpPr/>
            <p:nvPr/>
          </p:nvSpPr>
          <p:spPr>
            <a:xfrm>
              <a:off x="5538388" y="1733488"/>
              <a:ext cx="611700" cy="965575"/>
            </a:xfrm>
            <a:custGeom>
              <a:avLst/>
              <a:gdLst/>
              <a:ahLst/>
              <a:cxnLst/>
              <a:rect l="l" t="t" r="r" b="b"/>
              <a:pathLst>
                <a:path w="24468" h="38623" extrusionOk="0">
                  <a:moveTo>
                    <a:pt x="2206" y="0"/>
                  </a:moveTo>
                  <a:cubicBezTo>
                    <a:pt x="967" y="0"/>
                    <a:pt x="1" y="1008"/>
                    <a:pt x="1" y="2206"/>
                  </a:cubicBezTo>
                  <a:lnTo>
                    <a:pt x="1" y="36417"/>
                  </a:lnTo>
                  <a:cubicBezTo>
                    <a:pt x="1" y="37636"/>
                    <a:pt x="1009" y="38623"/>
                    <a:pt x="2206" y="38623"/>
                  </a:cubicBezTo>
                  <a:lnTo>
                    <a:pt x="22262" y="38623"/>
                  </a:lnTo>
                  <a:cubicBezTo>
                    <a:pt x="23501" y="38623"/>
                    <a:pt x="24468" y="37615"/>
                    <a:pt x="24468" y="36417"/>
                  </a:cubicBezTo>
                  <a:lnTo>
                    <a:pt x="24468" y="2206"/>
                  </a:lnTo>
                  <a:cubicBezTo>
                    <a:pt x="24468" y="966"/>
                    <a:pt x="23480" y="0"/>
                    <a:pt x="22262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9" name="Google Shape;1119;p31"/>
            <p:cNvGrpSpPr/>
            <p:nvPr/>
          </p:nvGrpSpPr>
          <p:grpSpPr>
            <a:xfrm>
              <a:off x="5538398" y="1733511"/>
              <a:ext cx="611679" cy="965541"/>
              <a:chOff x="5538425" y="1733496"/>
              <a:chExt cx="1465450" cy="2313228"/>
            </a:xfrm>
          </p:grpSpPr>
          <p:sp>
            <p:nvSpPr>
              <p:cNvPr id="1120" name="Google Shape;1120;p31"/>
              <p:cNvSpPr/>
              <p:nvPr/>
            </p:nvSpPr>
            <p:spPr>
              <a:xfrm>
                <a:off x="6271749" y="1734754"/>
                <a:ext cx="732126" cy="2311970"/>
              </a:xfrm>
              <a:custGeom>
                <a:avLst/>
                <a:gdLst/>
                <a:ahLst/>
                <a:cxnLst/>
                <a:rect l="l" t="t" r="r" b="b"/>
                <a:pathLst>
                  <a:path w="12224" h="38602" extrusionOk="0">
                    <a:moveTo>
                      <a:pt x="1" y="0"/>
                    </a:moveTo>
                    <a:lnTo>
                      <a:pt x="1" y="38601"/>
                    </a:lnTo>
                    <a:lnTo>
                      <a:pt x="10019" y="38601"/>
                    </a:lnTo>
                    <a:cubicBezTo>
                      <a:pt x="11258" y="38601"/>
                      <a:pt x="12224" y="37614"/>
                      <a:pt x="12224" y="36396"/>
                    </a:cubicBezTo>
                    <a:lnTo>
                      <a:pt x="12224" y="2205"/>
                    </a:lnTo>
                    <a:cubicBezTo>
                      <a:pt x="12224" y="966"/>
                      <a:pt x="11237" y="0"/>
                      <a:pt x="100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5538425" y="1733496"/>
                <a:ext cx="733384" cy="2313228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38623" extrusionOk="0">
                    <a:moveTo>
                      <a:pt x="2206" y="0"/>
                    </a:moveTo>
                    <a:cubicBezTo>
                      <a:pt x="967" y="0"/>
                      <a:pt x="1" y="1008"/>
                      <a:pt x="1" y="2205"/>
                    </a:cubicBezTo>
                    <a:lnTo>
                      <a:pt x="1" y="36417"/>
                    </a:lnTo>
                    <a:cubicBezTo>
                      <a:pt x="1" y="37656"/>
                      <a:pt x="1009" y="38622"/>
                      <a:pt x="2206" y="38622"/>
                    </a:cubicBezTo>
                    <a:lnTo>
                      <a:pt x="12245" y="38622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6452924" y="1892870"/>
                <a:ext cx="367321" cy="333302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5565" extrusionOk="0">
                    <a:moveTo>
                      <a:pt x="3099" y="1"/>
                    </a:moveTo>
                    <a:cubicBezTo>
                      <a:pt x="1829" y="1"/>
                      <a:pt x="665" y="864"/>
                      <a:pt x="357" y="2149"/>
                    </a:cubicBezTo>
                    <a:cubicBezTo>
                      <a:pt x="0" y="3640"/>
                      <a:pt x="924" y="5131"/>
                      <a:pt x="2436" y="5488"/>
                    </a:cubicBezTo>
                    <a:cubicBezTo>
                      <a:pt x="2653" y="5540"/>
                      <a:pt x="2869" y="5565"/>
                      <a:pt x="3082" y="5565"/>
                    </a:cubicBezTo>
                    <a:cubicBezTo>
                      <a:pt x="4337" y="5565"/>
                      <a:pt x="5470" y="4704"/>
                      <a:pt x="5776" y="3430"/>
                    </a:cubicBezTo>
                    <a:cubicBezTo>
                      <a:pt x="6133" y="1939"/>
                      <a:pt x="5209" y="427"/>
                      <a:pt x="3717" y="69"/>
                    </a:cubicBezTo>
                    <a:cubicBezTo>
                      <a:pt x="3511" y="23"/>
                      <a:pt x="3304" y="1"/>
                      <a:pt x="30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6447893" y="2308165"/>
                <a:ext cx="378640" cy="333541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69" extrusionOk="0">
                    <a:moveTo>
                      <a:pt x="3168" y="0"/>
                    </a:moveTo>
                    <a:cubicBezTo>
                      <a:pt x="2812" y="0"/>
                      <a:pt x="2451" y="69"/>
                      <a:pt x="2100" y="213"/>
                    </a:cubicBezTo>
                    <a:cubicBezTo>
                      <a:pt x="672" y="801"/>
                      <a:pt x="0" y="2418"/>
                      <a:pt x="588" y="3846"/>
                    </a:cubicBezTo>
                    <a:cubicBezTo>
                      <a:pt x="1034" y="4912"/>
                      <a:pt x="2069" y="5568"/>
                      <a:pt x="3166" y="5568"/>
                    </a:cubicBezTo>
                    <a:cubicBezTo>
                      <a:pt x="3518" y="5568"/>
                      <a:pt x="3875" y="5501"/>
                      <a:pt x="4221" y="5359"/>
                    </a:cubicBezTo>
                    <a:cubicBezTo>
                      <a:pt x="5650" y="4770"/>
                      <a:pt x="6322" y="3153"/>
                      <a:pt x="5734" y="1725"/>
                    </a:cubicBezTo>
                    <a:cubicBezTo>
                      <a:pt x="5290" y="648"/>
                      <a:pt x="4260" y="0"/>
                      <a:pt x="3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6470532" y="272465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93" y="1"/>
                    </a:moveTo>
                    <a:cubicBezTo>
                      <a:pt x="1260" y="1"/>
                      <a:pt x="0" y="1240"/>
                      <a:pt x="0" y="2794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94"/>
                    </a:cubicBezTo>
                    <a:cubicBezTo>
                      <a:pt x="5566" y="1261"/>
                      <a:pt x="4347" y="1"/>
                      <a:pt x="27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6470532" y="3139773"/>
                <a:ext cx="333362" cy="33336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2793" y="0"/>
                    </a:moveTo>
                    <a:cubicBezTo>
                      <a:pt x="1260" y="0"/>
                      <a:pt x="0" y="1239"/>
                      <a:pt x="0" y="2793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93"/>
                    </a:cubicBezTo>
                    <a:cubicBezTo>
                      <a:pt x="5566" y="1260"/>
                      <a:pt x="4347" y="0"/>
                      <a:pt x="27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6470532" y="355482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93" y="1"/>
                    </a:moveTo>
                    <a:cubicBezTo>
                      <a:pt x="1260" y="1"/>
                      <a:pt x="0" y="1240"/>
                      <a:pt x="0" y="2773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73"/>
                    </a:cubicBezTo>
                    <a:cubicBezTo>
                      <a:pt x="5566" y="1261"/>
                      <a:pt x="4347" y="1"/>
                      <a:pt x="27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5757332" y="1893649"/>
                <a:ext cx="366063" cy="332523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5552" extrusionOk="0">
                    <a:moveTo>
                      <a:pt x="3049" y="1"/>
                    </a:moveTo>
                    <a:cubicBezTo>
                      <a:pt x="1791" y="1"/>
                      <a:pt x="644" y="861"/>
                      <a:pt x="357" y="2136"/>
                    </a:cubicBezTo>
                    <a:cubicBezTo>
                      <a:pt x="0" y="3627"/>
                      <a:pt x="924" y="5139"/>
                      <a:pt x="2415" y="5475"/>
                    </a:cubicBezTo>
                    <a:cubicBezTo>
                      <a:pt x="2632" y="5527"/>
                      <a:pt x="2849" y="5552"/>
                      <a:pt x="3063" y="5552"/>
                    </a:cubicBezTo>
                    <a:cubicBezTo>
                      <a:pt x="4321" y="5552"/>
                      <a:pt x="5467" y="4691"/>
                      <a:pt x="5755" y="3417"/>
                    </a:cubicBezTo>
                    <a:cubicBezTo>
                      <a:pt x="6112" y="1926"/>
                      <a:pt x="5188" y="414"/>
                      <a:pt x="3696" y="77"/>
                    </a:cubicBezTo>
                    <a:cubicBezTo>
                      <a:pt x="3480" y="26"/>
                      <a:pt x="3263" y="1"/>
                      <a:pt x="30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5751043" y="2308165"/>
                <a:ext cx="378640" cy="333541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69" extrusionOk="0">
                    <a:moveTo>
                      <a:pt x="3171" y="0"/>
                    </a:moveTo>
                    <a:cubicBezTo>
                      <a:pt x="2814" y="0"/>
                      <a:pt x="2451" y="69"/>
                      <a:pt x="2100" y="213"/>
                    </a:cubicBezTo>
                    <a:cubicBezTo>
                      <a:pt x="693" y="801"/>
                      <a:pt x="0" y="2418"/>
                      <a:pt x="588" y="3846"/>
                    </a:cubicBezTo>
                    <a:cubicBezTo>
                      <a:pt x="1034" y="4912"/>
                      <a:pt x="2069" y="5568"/>
                      <a:pt x="3166" y="5568"/>
                    </a:cubicBezTo>
                    <a:cubicBezTo>
                      <a:pt x="3518" y="5568"/>
                      <a:pt x="3875" y="5501"/>
                      <a:pt x="4221" y="5359"/>
                    </a:cubicBezTo>
                    <a:cubicBezTo>
                      <a:pt x="5650" y="4770"/>
                      <a:pt x="6322" y="3153"/>
                      <a:pt x="5734" y="1725"/>
                    </a:cubicBezTo>
                    <a:cubicBezTo>
                      <a:pt x="5306" y="648"/>
                      <a:pt x="4268" y="0"/>
                      <a:pt x="3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5774941" y="272465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72" y="1"/>
                    </a:moveTo>
                    <a:cubicBezTo>
                      <a:pt x="1260" y="1"/>
                      <a:pt x="0" y="1240"/>
                      <a:pt x="0" y="2794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94"/>
                    </a:cubicBezTo>
                    <a:cubicBezTo>
                      <a:pt x="5566" y="1261"/>
                      <a:pt x="4327" y="1"/>
                      <a:pt x="2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5774941" y="3139773"/>
                <a:ext cx="333362" cy="33336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2772" y="0"/>
                    </a:moveTo>
                    <a:cubicBezTo>
                      <a:pt x="1260" y="0"/>
                      <a:pt x="0" y="1239"/>
                      <a:pt x="0" y="2793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93"/>
                    </a:cubicBezTo>
                    <a:cubicBezTo>
                      <a:pt x="5566" y="1260"/>
                      <a:pt x="4327" y="0"/>
                      <a:pt x="27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5774941" y="355482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72" y="1"/>
                    </a:moveTo>
                    <a:cubicBezTo>
                      <a:pt x="1260" y="1"/>
                      <a:pt x="0" y="1240"/>
                      <a:pt x="0" y="2773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73"/>
                    </a:cubicBezTo>
                    <a:cubicBezTo>
                      <a:pt x="5566" y="1261"/>
                      <a:pt x="4327" y="1"/>
                      <a:pt x="2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5847890" y="1967437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5808900" y="192718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5847890" y="2382552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3130" y="0"/>
                    </a:moveTo>
                    <a:lnTo>
                      <a:pt x="0" y="3108"/>
                    </a:lnTo>
                    <a:cubicBezTo>
                      <a:pt x="399" y="3507"/>
                      <a:pt x="945" y="3780"/>
                      <a:pt x="1575" y="3780"/>
                    </a:cubicBezTo>
                    <a:cubicBezTo>
                      <a:pt x="2814" y="3780"/>
                      <a:pt x="3781" y="2772"/>
                      <a:pt x="3781" y="1575"/>
                    </a:cubicBezTo>
                    <a:cubicBezTo>
                      <a:pt x="3760" y="945"/>
                      <a:pt x="3529" y="378"/>
                      <a:pt x="3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5808900" y="234230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0"/>
                      <a:pt x="651" y="3780"/>
                    </a:cubicBezTo>
                    <a:lnTo>
                      <a:pt x="3781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5847890" y="279760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5808900" y="275735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5847890" y="3212722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30" y="0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5"/>
                    </a:cubicBezTo>
                    <a:cubicBezTo>
                      <a:pt x="3760" y="945"/>
                      <a:pt x="3529" y="378"/>
                      <a:pt x="3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5808900" y="317247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1"/>
                      <a:pt x="651" y="3781"/>
                    </a:cubicBezTo>
                    <a:lnTo>
                      <a:pt x="3781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5847890" y="362777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5808900" y="3587529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6543481" y="1967437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6505749" y="192718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6543481" y="2382552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3129" y="0"/>
                    </a:moveTo>
                    <a:lnTo>
                      <a:pt x="0" y="3108"/>
                    </a:lnTo>
                    <a:cubicBezTo>
                      <a:pt x="399" y="3507"/>
                      <a:pt x="945" y="3780"/>
                      <a:pt x="1575" y="3780"/>
                    </a:cubicBezTo>
                    <a:cubicBezTo>
                      <a:pt x="2814" y="3780"/>
                      <a:pt x="3781" y="2772"/>
                      <a:pt x="3781" y="1575"/>
                    </a:cubicBezTo>
                    <a:cubicBezTo>
                      <a:pt x="3781" y="945"/>
                      <a:pt x="3550" y="378"/>
                      <a:pt x="3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6505749" y="234230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0"/>
                      <a:pt x="651" y="3780"/>
                    </a:cubicBezTo>
                    <a:lnTo>
                      <a:pt x="3780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6543481" y="279760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6505749" y="275735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6543481" y="3212722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29" y="0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5"/>
                    </a:cubicBezTo>
                    <a:cubicBezTo>
                      <a:pt x="3781" y="945"/>
                      <a:pt x="3550" y="378"/>
                      <a:pt x="3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6505749" y="317247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1"/>
                      <a:pt x="651" y="3781"/>
                    </a:cubicBezTo>
                    <a:lnTo>
                      <a:pt x="3780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6543481" y="362777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6505749" y="3587529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5846632" y="1967437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1"/>
                    </a:moveTo>
                    <a:cubicBezTo>
                      <a:pt x="714" y="1"/>
                      <a:pt x="0" y="694"/>
                      <a:pt x="0" y="1576"/>
                    </a:cubicBezTo>
                    <a:cubicBezTo>
                      <a:pt x="0" y="1786"/>
                      <a:pt x="63" y="1996"/>
                      <a:pt x="126" y="216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6543481" y="1967437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1"/>
                    </a:moveTo>
                    <a:cubicBezTo>
                      <a:pt x="714" y="1"/>
                      <a:pt x="0" y="694"/>
                      <a:pt x="0" y="1576"/>
                    </a:cubicBezTo>
                    <a:cubicBezTo>
                      <a:pt x="0" y="1786"/>
                      <a:pt x="42" y="1996"/>
                      <a:pt x="126" y="216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5846632" y="2382552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0"/>
                    </a:moveTo>
                    <a:cubicBezTo>
                      <a:pt x="714" y="0"/>
                      <a:pt x="0" y="693"/>
                      <a:pt x="0" y="1575"/>
                    </a:cubicBezTo>
                    <a:cubicBezTo>
                      <a:pt x="0" y="1785"/>
                      <a:pt x="63" y="1995"/>
                      <a:pt x="126" y="2163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6543481" y="2382552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0"/>
                    </a:moveTo>
                    <a:cubicBezTo>
                      <a:pt x="714" y="0"/>
                      <a:pt x="0" y="693"/>
                      <a:pt x="0" y="1575"/>
                    </a:cubicBezTo>
                    <a:cubicBezTo>
                      <a:pt x="0" y="1785"/>
                      <a:pt x="42" y="1995"/>
                      <a:pt x="126" y="2163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5846632" y="2792576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63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6543481" y="2792576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42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5846632" y="3207691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0"/>
                    </a:moveTo>
                    <a:cubicBezTo>
                      <a:pt x="714" y="0"/>
                      <a:pt x="0" y="714"/>
                      <a:pt x="0" y="1575"/>
                    </a:cubicBezTo>
                    <a:cubicBezTo>
                      <a:pt x="0" y="1785"/>
                      <a:pt x="63" y="1995"/>
                      <a:pt x="126" y="218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6543481" y="3207691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0"/>
                    </a:moveTo>
                    <a:cubicBezTo>
                      <a:pt x="714" y="0"/>
                      <a:pt x="0" y="714"/>
                      <a:pt x="0" y="1575"/>
                    </a:cubicBezTo>
                    <a:cubicBezTo>
                      <a:pt x="0" y="1785"/>
                      <a:pt x="42" y="1995"/>
                      <a:pt x="126" y="218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5846632" y="3622746"/>
                <a:ext cx="94391" cy="1309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6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63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6543481" y="3622746"/>
                <a:ext cx="94391" cy="1309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6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42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1"/>
          <p:cNvGrpSpPr/>
          <p:nvPr/>
        </p:nvGrpSpPr>
        <p:grpSpPr>
          <a:xfrm rot="-693273">
            <a:off x="1055953" y="2091937"/>
            <a:ext cx="914686" cy="1966362"/>
            <a:chOff x="3735850" y="68950"/>
            <a:chExt cx="494100" cy="1062200"/>
          </a:xfrm>
        </p:grpSpPr>
        <p:sp>
          <p:nvSpPr>
            <p:cNvPr id="1163" name="Google Shape;1163;p31"/>
            <p:cNvSpPr/>
            <p:nvPr/>
          </p:nvSpPr>
          <p:spPr>
            <a:xfrm>
              <a:off x="3735875" y="71600"/>
              <a:ext cx="494075" cy="1056925"/>
            </a:xfrm>
            <a:custGeom>
              <a:avLst/>
              <a:gdLst/>
              <a:ahLst/>
              <a:cxnLst/>
              <a:rect l="l" t="t" r="r" b="b"/>
              <a:pathLst>
                <a:path w="19763" h="42277" extrusionOk="0">
                  <a:moveTo>
                    <a:pt x="5377" y="0"/>
                  </a:moveTo>
                  <a:cubicBezTo>
                    <a:pt x="4620" y="0"/>
                    <a:pt x="4011" y="588"/>
                    <a:pt x="4011" y="1365"/>
                  </a:cubicBezTo>
                  <a:lnTo>
                    <a:pt x="4011" y="4872"/>
                  </a:lnTo>
                  <a:cubicBezTo>
                    <a:pt x="4011" y="5587"/>
                    <a:pt x="4536" y="6133"/>
                    <a:pt x="5229" y="6217"/>
                  </a:cubicBezTo>
                  <a:cubicBezTo>
                    <a:pt x="5271" y="7057"/>
                    <a:pt x="5293" y="8422"/>
                    <a:pt x="5061" y="9451"/>
                  </a:cubicBezTo>
                  <a:cubicBezTo>
                    <a:pt x="5040" y="9577"/>
                    <a:pt x="4977" y="9724"/>
                    <a:pt x="4956" y="9829"/>
                  </a:cubicBezTo>
                  <a:cubicBezTo>
                    <a:pt x="4872" y="10039"/>
                    <a:pt x="4809" y="10207"/>
                    <a:pt x="4704" y="10354"/>
                  </a:cubicBezTo>
                  <a:cubicBezTo>
                    <a:pt x="3822" y="11551"/>
                    <a:pt x="147" y="15352"/>
                    <a:pt x="84" y="18503"/>
                  </a:cubicBezTo>
                  <a:cubicBezTo>
                    <a:pt x="0" y="21065"/>
                    <a:pt x="42" y="34128"/>
                    <a:pt x="84" y="38664"/>
                  </a:cubicBezTo>
                  <a:cubicBezTo>
                    <a:pt x="21" y="39483"/>
                    <a:pt x="21" y="40029"/>
                    <a:pt x="21" y="40176"/>
                  </a:cubicBezTo>
                  <a:lnTo>
                    <a:pt x="21" y="40239"/>
                  </a:lnTo>
                  <a:lnTo>
                    <a:pt x="21" y="40344"/>
                  </a:lnTo>
                  <a:lnTo>
                    <a:pt x="21" y="40365"/>
                  </a:lnTo>
                  <a:cubicBezTo>
                    <a:pt x="21" y="40386"/>
                    <a:pt x="63" y="40428"/>
                    <a:pt x="63" y="40449"/>
                  </a:cubicBezTo>
                  <a:cubicBezTo>
                    <a:pt x="63" y="40449"/>
                    <a:pt x="63" y="40470"/>
                    <a:pt x="84" y="40470"/>
                  </a:cubicBezTo>
                  <a:cubicBezTo>
                    <a:pt x="84" y="40491"/>
                    <a:pt x="105" y="40533"/>
                    <a:pt x="105" y="40554"/>
                  </a:cubicBezTo>
                  <a:lnTo>
                    <a:pt x="126" y="40575"/>
                  </a:lnTo>
                  <a:cubicBezTo>
                    <a:pt x="147" y="40596"/>
                    <a:pt x="147" y="40638"/>
                    <a:pt x="189" y="40659"/>
                  </a:cubicBezTo>
                  <a:lnTo>
                    <a:pt x="210" y="40680"/>
                  </a:lnTo>
                  <a:lnTo>
                    <a:pt x="315" y="40785"/>
                  </a:lnTo>
                  <a:cubicBezTo>
                    <a:pt x="315" y="40785"/>
                    <a:pt x="336" y="40785"/>
                    <a:pt x="336" y="40806"/>
                  </a:cubicBezTo>
                  <a:cubicBezTo>
                    <a:pt x="357" y="40848"/>
                    <a:pt x="399" y="40869"/>
                    <a:pt x="441" y="40890"/>
                  </a:cubicBezTo>
                  <a:cubicBezTo>
                    <a:pt x="462" y="40890"/>
                    <a:pt x="462" y="40911"/>
                    <a:pt x="504" y="40911"/>
                  </a:cubicBezTo>
                  <a:cubicBezTo>
                    <a:pt x="525" y="40953"/>
                    <a:pt x="546" y="40974"/>
                    <a:pt x="609" y="40974"/>
                  </a:cubicBezTo>
                  <a:cubicBezTo>
                    <a:pt x="630" y="40974"/>
                    <a:pt x="630" y="40995"/>
                    <a:pt x="651" y="40995"/>
                  </a:cubicBezTo>
                  <a:cubicBezTo>
                    <a:pt x="672" y="41016"/>
                    <a:pt x="735" y="41016"/>
                    <a:pt x="756" y="41058"/>
                  </a:cubicBezTo>
                  <a:cubicBezTo>
                    <a:pt x="777" y="41058"/>
                    <a:pt x="819" y="41079"/>
                    <a:pt x="819" y="41079"/>
                  </a:cubicBezTo>
                  <a:cubicBezTo>
                    <a:pt x="861" y="41100"/>
                    <a:pt x="903" y="41121"/>
                    <a:pt x="945" y="41121"/>
                  </a:cubicBezTo>
                  <a:cubicBezTo>
                    <a:pt x="966" y="41121"/>
                    <a:pt x="966" y="41142"/>
                    <a:pt x="1008" y="41142"/>
                  </a:cubicBezTo>
                  <a:cubicBezTo>
                    <a:pt x="1050" y="41184"/>
                    <a:pt x="1134" y="41205"/>
                    <a:pt x="1218" y="41226"/>
                  </a:cubicBezTo>
                  <a:cubicBezTo>
                    <a:pt x="1239" y="41226"/>
                    <a:pt x="1239" y="41247"/>
                    <a:pt x="1260" y="41247"/>
                  </a:cubicBezTo>
                  <a:cubicBezTo>
                    <a:pt x="1323" y="41290"/>
                    <a:pt x="1365" y="41311"/>
                    <a:pt x="1428" y="41311"/>
                  </a:cubicBezTo>
                  <a:cubicBezTo>
                    <a:pt x="1449" y="41311"/>
                    <a:pt x="1470" y="41332"/>
                    <a:pt x="1491" y="41332"/>
                  </a:cubicBezTo>
                  <a:cubicBezTo>
                    <a:pt x="1554" y="41353"/>
                    <a:pt x="1596" y="41353"/>
                    <a:pt x="1659" y="41395"/>
                  </a:cubicBezTo>
                  <a:cubicBezTo>
                    <a:pt x="1680" y="41395"/>
                    <a:pt x="1701" y="41416"/>
                    <a:pt x="1764" y="41416"/>
                  </a:cubicBezTo>
                  <a:cubicBezTo>
                    <a:pt x="1806" y="41437"/>
                    <a:pt x="1869" y="41437"/>
                    <a:pt x="1911" y="41458"/>
                  </a:cubicBezTo>
                  <a:cubicBezTo>
                    <a:pt x="1932" y="41458"/>
                    <a:pt x="1974" y="41500"/>
                    <a:pt x="2016" y="41500"/>
                  </a:cubicBezTo>
                  <a:cubicBezTo>
                    <a:pt x="2079" y="41521"/>
                    <a:pt x="2163" y="41521"/>
                    <a:pt x="2205" y="41542"/>
                  </a:cubicBezTo>
                  <a:cubicBezTo>
                    <a:pt x="2226" y="41542"/>
                    <a:pt x="2268" y="41563"/>
                    <a:pt x="2289" y="41563"/>
                  </a:cubicBezTo>
                  <a:cubicBezTo>
                    <a:pt x="2352" y="41605"/>
                    <a:pt x="2478" y="41626"/>
                    <a:pt x="2562" y="41647"/>
                  </a:cubicBezTo>
                  <a:cubicBezTo>
                    <a:pt x="2604" y="41647"/>
                    <a:pt x="2646" y="41668"/>
                    <a:pt x="2688" y="41668"/>
                  </a:cubicBezTo>
                  <a:cubicBezTo>
                    <a:pt x="2730" y="41710"/>
                    <a:pt x="2814" y="41710"/>
                    <a:pt x="2856" y="41731"/>
                  </a:cubicBezTo>
                  <a:cubicBezTo>
                    <a:pt x="2919" y="41731"/>
                    <a:pt x="2940" y="41752"/>
                    <a:pt x="3003" y="41752"/>
                  </a:cubicBezTo>
                  <a:cubicBezTo>
                    <a:pt x="3045" y="41752"/>
                    <a:pt x="3108" y="41773"/>
                    <a:pt x="3171" y="41773"/>
                  </a:cubicBezTo>
                  <a:cubicBezTo>
                    <a:pt x="3234" y="41773"/>
                    <a:pt x="3276" y="41815"/>
                    <a:pt x="3339" y="41815"/>
                  </a:cubicBezTo>
                  <a:cubicBezTo>
                    <a:pt x="3381" y="41815"/>
                    <a:pt x="3444" y="41836"/>
                    <a:pt x="3486" y="41836"/>
                  </a:cubicBezTo>
                  <a:cubicBezTo>
                    <a:pt x="3549" y="41836"/>
                    <a:pt x="3591" y="41857"/>
                    <a:pt x="3654" y="41857"/>
                  </a:cubicBezTo>
                  <a:cubicBezTo>
                    <a:pt x="3696" y="41857"/>
                    <a:pt x="3759" y="41878"/>
                    <a:pt x="3801" y="41878"/>
                  </a:cubicBezTo>
                  <a:lnTo>
                    <a:pt x="4284" y="41962"/>
                  </a:lnTo>
                  <a:lnTo>
                    <a:pt x="4305" y="41962"/>
                  </a:lnTo>
                  <a:cubicBezTo>
                    <a:pt x="4389" y="41962"/>
                    <a:pt x="4494" y="41983"/>
                    <a:pt x="4557" y="41983"/>
                  </a:cubicBezTo>
                  <a:lnTo>
                    <a:pt x="4641" y="41983"/>
                  </a:lnTo>
                  <a:cubicBezTo>
                    <a:pt x="4725" y="41983"/>
                    <a:pt x="4830" y="42025"/>
                    <a:pt x="4935" y="42025"/>
                  </a:cubicBezTo>
                  <a:lnTo>
                    <a:pt x="5019" y="42025"/>
                  </a:lnTo>
                  <a:cubicBezTo>
                    <a:pt x="5124" y="42025"/>
                    <a:pt x="5229" y="42046"/>
                    <a:pt x="5335" y="42046"/>
                  </a:cubicBezTo>
                  <a:lnTo>
                    <a:pt x="5356" y="42046"/>
                  </a:lnTo>
                  <a:cubicBezTo>
                    <a:pt x="6112" y="42130"/>
                    <a:pt x="6952" y="42193"/>
                    <a:pt x="7813" y="42256"/>
                  </a:cubicBezTo>
                  <a:lnTo>
                    <a:pt x="7855" y="42256"/>
                  </a:lnTo>
                  <a:cubicBezTo>
                    <a:pt x="8023" y="42256"/>
                    <a:pt x="8233" y="42277"/>
                    <a:pt x="8443" y="42277"/>
                  </a:cubicBezTo>
                  <a:lnTo>
                    <a:pt x="9871" y="42277"/>
                  </a:lnTo>
                  <a:cubicBezTo>
                    <a:pt x="15310" y="42277"/>
                    <a:pt x="19679" y="41290"/>
                    <a:pt x="19679" y="40071"/>
                  </a:cubicBezTo>
                  <a:cubicBezTo>
                    <a:pt x="19679" y="40071"/>
                    <a:pt x="19763" y="21464"/>
                    <a:pt x="19679" y="18335"/>
                  </a:cubicBezTo>
                  <a:cubicBezTo>
                    <a:pt x="19679" y="18230"/>
                    <a:pt x="19679" y="18125"/>
                    <a:pt x="19658" y="18020"/>
                  </a:cubicBezTo>
                  <a:lnTo>
                    <a:pt x="19658" y="17936"/>
                  </a:lnTo>
                  <a:cubicBezTo>
                    <a:pt x="19658" y="17873"/>
                    <a:pt x="19637" y="17789"/>
                    <a:pt x="19637" y="17705"/>
                  </a:cubicBezTo>
                  <a:cubicBezTo>
                    <a:pt x="19637" y="17684"/>
                    <a:pt x="19616" y="17621"/>
                    <a:pt x="19616" y="17600"/>
                  </a:cubicBezTo>
                  <a:cubicBezTo>
                    <a:pt x="19616" y="17516"/>
                    <a:pt x="19595" y="17474"/>
                    <a:pt x="19553" y="17390"/>
                  </a:cubicBezTo>
                  <a:cubicBezTo>
                    <a:pt x="19553" y="17348"/>
                    <a:pt x="19532" y="17306"/>
                    <a:pt x="19532" y="17263"/>
                  </a:cubicBezTo>
                  <a:cubicBezTo>
                    <a:pt x="19511" y="17200"/>
                    <a:pt x="19511" y="17137"/>
                    <a:pt x="19490" y="17074"/>
                  </a:cubicBezTo>
                  <a:cubicBezTo>
                    <a:pt x="19490" y="17032"/>
                    <a:pt x="19448" y="16990"/>
                    <a:pt x="19448" y="16948"/>
                  </a:cubicBezTo>
                  <a:cubicBezTo>
                    <a:pt x="19427" y="16885"/>
                    <a:pt x="19427" y="16822"/>
                    <a:pt x="19406" y="16759"/>
                  </a:cubicBezTo>
                  <a:cubicBezTo>
                    <a:pt x="19385" y="16717"/>
                    <a:pt x="19385" y="16654"/>
                    <a:pt x="19343" y="16633"/>
                  </a:cubicBezTo>
                  <a:cubicBezTo>
                    <a:pt x="19322" y="16570"/>
                    <a:pt x="19301" y="16507"/>
                    <a:pt x="19301" y="16444"/>
                  </a:cubicBezTo>
                  <a:cubicBezTo>
                    <a:pt x="19280" y="16402"/>
                    <a:pt x="19280" y="16339"/>
                    <a:pt x="19238" y="16297"/>
                  </a:cubicBezTo>
                  <a:cubicBezTo>
                    <a:pt x="19217" y="16234"/>
                    <a:pt x="19196" y="16192"/>
                    <a:pt x="19175" y="16108"/>
                  </a:cubicBezTo>
                  <a:cubicBezTo>
                    <a:pt x="19133" y="16045"/>
                    <a:pt x="19112" y="16003"/>
                    <a:pt x="19112" y="15940"/>
                  </a:cubicBezTo>
                  <a:lnTo>
                    <a:pt x="19028" y="15793"/>
                  </a:lnTo>
                  <a:lnTo>
                    <a:pt x="18965" y="15625"/>
                  </a:lnTo>
                  <a:lnTo>
                    <a:pt x="18881" y="15478"/>
                  </a:lnTo>
                  <a:lnTo>
                    <a:pt x="18797" y="15310"/>
                  </a:lnTo>
                  <a:cubicBezTo>
                    <a:pt x="18776" y="15268"/>
                    <a:pt x="18755" y="15247"/>
                    <a:pt x="18713" y="15184"/>
                  </a:cubicBezTo>
                  <a:cubicBezTo>
                    <a:pt x="18692" y="15142"/>
                    <a:pt x="18671" y="15058"/>
                    <a:pt x="18608" y="14995"/>
                  </a:cubicBezTo>
                  <a:cubicBezTo>
                    <a:pt x="18587" y="14974"/>
                    <a:pt x="18566" y="14932"/>
                    <a:pt x="18566" y="14890"/>
                  </a:cubicBezTo>
                  <a:cubicBezTo>
                    <a:pt x="18440" y="14659"/>
                    <a:pt x="18272" y="14407"/>
                    <a:pt x="18125" y="14155"/>
                  </a:cubicBezTo>
                  <a:cubicBezTo>
                    <a:pt x="18125" y="14134"/>
                    <a:pt x="18083" y="14113"/>
                    <a:pt x="18083" y="14113"/>
                  </a:cubicBezTo>
                  <a:cubicBezTo>
                    <a:pt x="18041" y="14050"/>
                    <a:pt x="18020" y="13987"/>
                    <a:pt x="17957" y="13924"/>
                  </a:cubicBezTo>
                  <a:cubicBezTo>
                    <a:pt x="17936" y="13903"/>
                    <a:pt x="17915" y="13840"/>
                    <a:pt x="17873" y="13819"/>
                  </a:cubicBezTo>
                  <a:cubicBezTo>
                    <a:pt x="17852" y="13777"/>
                    <a:pt x="17810" y="13714"/>
                    <a:pt x="17768" y="13672"/>
                  </a:cubicBezTo>
                  <a:cubicBezTo>
                    <a:pt x="17747" y="13609"/>
                    <a:pt x="17726" y="13567"/>
                    <a:pt x="17663" y="13525"/>
                  </a:cubicBezTo>
                  <a:cubicBezTo>
                    <a:pt x="17642" y="13483"/>
                    <a:pt x="17621" y="13462"/>
                    <a:pt x="17558" y="13399"/>
                  </a:cubicBezTo>
                  <a:cubicBezTo>
                    <a:pt x="17516" y="13357"/>
                    <a:pt x="17474" y="13294"/>
                    <a:pt x="17432" y="13252"/>
                  </a:cubicBezTo>
                  <a:lnTo>
                    <a:pt x="17411" y="13210"/>
                  </a:lnTo>
                  <a:lnTo>
                    <a:pt x="17390" y="13189"/>
                  </a:lnTo>
                  <a:cubicBezTo>
                    <a:pt x="17285" y="13063"/>
                    <a:pt x="17179" y="12895"/>
                    <a:pt x="17074" y="12769"/>
                  </a:cubicBezTo>
                  <a:cubicBezTo>
                    <a:pt x="17032" y="12748"/>
                    <a:pt x="17011" y="12685"/>
                    <a:pt x="16990" y="12664"/>
                  </a:cubicBezTo>
                  <a:cubicBezTo>
                    <a:pt x="16906" y="12559"/>
                    <a:pt x="16822" y="12475"/>
                    <a:pt x="16780" y="12370"/>
                  </a:cubicBezTo>
                  <a:cubicBezTo>
                    <a:pt x="16696" y="12307"/>
                    <a:pt x="16654" y="12202"/>
                    <a:pt x="16570" y="12118"/>
                  </a:cubicBezTo>
                  <a:cubicBezTo>
                    <a:pt x="16528" y="12055"/>
                    <a:pt x="16507" y="12034"/>
                    <a:pt x="16465" y="11992"/>
                  </a:cubicBezTo>
                  <a:cubicBezTo>
                    <a:pt x="15856" y="11215"/>
                    <a:pt x="15331" y="10627"/>
                    <a:pt x="15058" y="10249"/>
                  </a:cubicBezTo>
                  <a:cubicBezTo>
                    <a:pt x="14428" y="9409"/>
                    <a:pt x="14470" y="7267"/>
                    <a:pt x="14533" y="6112"/>
                  </a:cubicBezTo>
                  <a:cubicBezTo>
                    <a:pt x="15226" y="6028"/>
                    <a:pt x="15751" y="5440"/>
                    <a:pt x="15751" y="4767"/>
                  </a:cubicBezTo>
                  <a:lnTo>
                    <a:pt x="15751" y="1365"/>
                  </a:lnTo>
                  <a:cubicBezTo>
                    <a:pt x="15751" y="588"/>
                    <a:pt x="15142" y="0"/>
                    <a:pt x="14386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4" name="Google Shape;1164;p31"/>
            <p:cNvGrpSpPr/>
            <p:nvPr/>
          </p:nvGrpSpPr>
          <p:grpSpPr>
            <a:xfrm>
              <a:off x="3735850" y="68950"/>
              <a:ext cx="494100" cy="1062200"/>
              <a:chOff x="4510925" y="1777975"/>
              <a:chExt cx="494100" cy="1062200"/>
            </a:xfrm>
          </p:grpSpPr>
          <p:sp>
            <p:nvSpPr>
              <p:cNvPr id="1165" name="Google Shape;1165;p31"/>
              <p:cNvSpPr/>
              <p:nvPr/>
            </p:nvSpPr>
            <p:spPr>
              <a:xfrm>
                <a:off x="4510925" y="1915025"/>
                <a:ext cx="494100" cy="925150"/>
              </a:xfrm>
              <a:custGeom>
                <a:avLst/>
                <a:gdLst/>
                <a:ahLst/>
                <a:cxnLst/>
                <a:rect l="l" t="t" r="r" b="b"/>
                <a:pathLst>
                  <a:path w="19764" h="37006" extrusionOk="0">
                    <a:moveTo>
                      <a:pt x="5104" y="0"/>
                    </a:moveTo>
                    <a:cubicBezTo>
                      <a:pt x="5104" y="0"/>
                      <a:pt x="5398" y="2416"/>
                      <a:pt x="5041" y="3991"/>
                    </a:cubicBezTo>
                    <a:cubicBezTo>
                      <a:pt x="4999" y="4117"/>
                      <a:pt x="4978" y="4264"/>
                      <a:pt x="4936" y="4390"/>
                    </a:cubicBezTo>
                    <a:cubicBezTo>
                      <a:pt x="4852" y="4600"/>
                      <a:pt x="4768" y="4789"/>
                      <a:pt x="4663" y="4915"/>
                    </a:cubicBezTo>
                    <a:cubicBezTo>
                      <a:pt x="3781" y="6091"/>
                      <a:pt x="105" y="9892"/>
                      <a:pt x="42" y="13042"/>
                    </a:cubicBezTo>
                    <a:cubicBezTo>
                      <a:pt x="0" y="15626"/>
                      <a:pt x="21" y="28668"/>
                      <a:pt x="42" y="33225"/>
                    </a:cubicBezTo>
                    <a:lnTo>
                      <a:pt x="42" y="34737"/>
                    </a:lnTo>
                    <a:lnTo>
                      <a:pt x="42" y="34800"/>
                    </a:lnTo>
                    <a:cubicBezTo>
                      <a:pt x="42" y="35997"/>
                      <a:pt x="4453" y="37005"/>
                      <a:pt x="9871" y="37005"/>
                    </a:cubicBezTo>
                    <a:cubicBezTo>
                      <a:pt x="15290" y="37005"/>
                      <a:pt x="19679" y="35997"/>
                      <a:pt x="19679" y="34800"/>
                    </a:cubicBezTo>
                    <a:cubicBezTo>
                      <a:pt x="19679" y="34800"/>
                      <a:pt x="19763" y="16172"/>
                      <a:pt x="19658" y="13084"/>
                    </a:cubicBezTo>
                    <a:cubicBezTo>
                      <a:pt x="19574" y="9934"/>
                      <a:pt x="15899" y="6112"/>
                      <a:pt x="15038" y="4936"/>
                    </a:cubicBezTo>
                    <a:cubicBezTo>
                      <a:pt x="14135" y="3739"/>
                      <a:pt x="14555" y="0"/>
                      <a:pt x="145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4584950" y="2245275"/>
                <a:ext cx="334475" cy="428450"/>
              </a:xfrm>
              <a:custGeom>
                <a:avLst/>
                <a:gdLst/>
                <a:ahLst/>
                <a:cxnLst/>
                <a:rect l="l" t="t" r="r" b="b"/>
                <a:pathLst>
                  <a:path w="13379" h="17138" extrusionOk="0">
                    <a:moveTo>
                      <a:pt x="1093" y="0"/>
                    </a:moveTo>
                    <a:cubicBezTo>
                      <a:pt x="505" y="0"/>
                      <a:pt x="1" y="505"/>
                      <a:pt x="1" y="1114"/>
                    </a:cubicBezTo>
                    <a:lnTo>
                      <a:pt x="1" y="16046"/>
                    </a:lnTo>
                    <a:cubicBezTo>
                      <a:pt x="1" y="16655"/>
                      <a:pt x="505" y="17138"/>
                      <a:pt x="1093" y="17138"/>
                    </a:cubicBezTo>
                    <a:lnTo>
                      <a:pt x="12287" y="17138"/>
                    </a:lnTo>
                    <a:cubicBezTo>
                      <a:pt x="12917" y="17138"/>
                      <a:pt x="13379" y="16655"/>
                      <a:pt x="13379" y="16046"/>
                    </a:cubicBezTo>
                    <a:lnTo>
                      <a:pt x="13379" y="1114"/>
                    </a:lnTo>
                    <a:cubicBezTo>
                      <a:pt x="13379" y="505"/>
                      <a:pt x="12896" y="0"/>
                      <a:pt x="12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4651100" y="2358150"/>
                <a:ext cx="202175" cy="20217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8087" extrusionOk="0">
                    <a:moveTo>
                      <a:pt x="2962" y="1"/>
                    </a:moveTo>
                    <a:lnTo>
                      <a:pt x="2962" y="2962"/>
                    </a:lnTo>
                    <a:lnTo>
                      <a:pt x="1" y="2962"/>
                    </a:lnTo>
                    <a:lnTo>
                      <a:pt x="1" y="5146"/>
                    </a:lnTo>
                    <a:lnTo>
                      <a:pt x="2962" y="5146"/>
                    </a:lnTo>
                    <a:lnTo>
                      <a:pt x="2962" y="8087"/>
                    </a:lnTo>
                    <a:lnTo>
                      <a:pt x="5146" y="8087"/>
                    </a:lnTo>
                    <a:lnTo>
                      <a:pt x="5146" y="5146"/>
                    </a:lnTo>
                    <a:lnTo>
                      <a:pt x="8087" y="5146"/>
                    </a:lnTo>
                    <a:lnTo>
                      <a:pt x="8087" y="2962"/>
                    </a:lnTo>
                    <a:lnTo>
                      <a:pt x="5146" y="2962"/>
                    </a:lnTo>
                    <a:lnTo>
                      <a:pt x="5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4634300" y="2014775"/>
                <a:ext cx="14285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695" extrusionOk="0">
                    <a:moveTo>
                      <a:pt x="106" y="1"/>
                    </a:moveTo>
                    <a:cubicBezTo>
                      <a:pt x="64" y="148"/>
                      <a:pt x="43" y="274"/>
                      <a:pt x="1" y="400"/>
                    </a:cubicBezTo>
                    <a:cubicBezTo>
                      <a:pt x="1024" y="622"/>
                      <a:pt x="2013" y="695"/>
                      <a:pt x="2872" y="695"/>
                    </a:cubicBezTo>
                    <a:cubicBezTo>
                      <a:pt x="4535" y="695"/>
                      <a:pt x="5713" y="421"/>
                      <a:pt x="5713" y="421"/>
                    </a:cubicBezTo>
                    <a:lnTo>
                      <a:pt x="5713" y="421"/>
                    </a:lnTo>
                    <a:cubicBezTo>
                      <a:pt x="5390" y="428"/>
                      <a:pt x="5082" y="431"/>
                      <a:pt x="4786" y="431"/>
                    </a:cubicBezTo>
                    <a:cubicBezTo>
                      <a:pt x="2472" y="431"/>
                      <a:pt x="1000" y="224"/>
                      <a:pt x="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4611200" y="1777975"/>
                <a:ext cx="293525" cy="156500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6260" extrusionOk="0">
                    <a:moveTo>
                      <a:pt x="1366" y="1"/>
                    </a:moveTo>
                    <a:cubicBezTo>
                      <a:pt x="589" y="1"/>
                      <a:pt x="1" y="610"/>
                      <a:pt x="1" y="1366"/>
                    </a:cubicBezTo>
                    <a:lnTo>
                      <a:pt x="1" y="4894"/>
                    </a:lnTo>
                    <a:cubicBezTo>
                      <a:pt x="1" y="5650"/>
                      <a:pt x="610" y="6259"/>
                      <a:pt x="1366" y="6259"/>
                    </a:cubicBezTo>
                    <a:lnTo>
                      <a:pt x="10376" y="6259"/>
                    </a:lnTo>
                    <a:cubicBezTo>
                      <a:pt x="11132" y="6259"/>
                      <a:pt x="11741" y="5650"/>
                      <a:pt x="11741" y="4894"/>
                    </a:cubicBezTo>
                    <a:lnTo>
                      <a:pt x="11741" y="1366"/>
                    </a:lnTo>
                    <a:cubicBezTo>
                      <a:pt x="11741" y="631"/>
                      <a:pt x="11132" y="1"/>
                      <a:pt x="10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1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68" y="631902"/>
            <a:ext cx="7612566" cy="3940098"/>
          </a:xfrm>
        </p:spPr>
        <p:txBody>
          <a:bodyPr/>
          <a:lstStyle/>
          <a:p>
            <a:pPr algn="l"/>
            <a:r>
              <a:rPr lang="en-US" sz="2000" dirty="0" smtClean="0"/>
              <a:t>- Maintain the  medical record of  the patient </a:t>
            </a:r>
            <a:br>
              <a:rPr lang="en-US" sz="2000" dirty="0" smtClean="0"/>
            </a:br>
            <a:r>
              <a:rPr lang="en-US" sz="2000" dirty="0" smtClean="0"/>
              <a:t>- Time saving technology</a:t>
            </a:r>
            <a:br>
              <a:rPr lang="en-US" sz="2000" dirty="0" smtClean="0"/>
            </a:br>
            <a:r>
              <a:rPr lang="en-US" sz="2000" dirty="0" smtClean="0"/>
              <a:t>- Reduce the scope for error</a:t>
            </a:r>
            <a:br>
              <a:rPr lang="en-US" sz="2000" dirty="0" smtClean="0"/>
            </a:br>
            <a:r>
              <a:rPr lang="en-US" sz="2000" dirty="0" smtClean="0"/>
              <a:t>-Reduce the work of documentation</a:t>
            </a:r>
            <a:br>
              <a:rPr lang="en-US" sz="2000" dirty="0" smtClean="0"/>
            </a:br>
            <a:r>
              <a:rPr lang="en-US" sz="2000" dirty="0" smtClean="0"/>
              <a:t>-increases the competency of related hospital legitimately</a:t>
            </a:r>
            <a:br>
              <a:rPr lang="en-US" sz="2000" dirty="0" smtClean="0"/>
            </a:br>
            <a:r>
              <a:rPr lang="en-US" sz="2000" dirty="0" smtClean="0"/>
              <a:t>-improve the hospital quality </a:t>
            </a:r>
            <a:br>
              <a:rPr lang="en-US" sz="2000" dirty="0" smtClean="0"/>
            </a:br>
            <a:r>
              <a:rPr lang="en-US" sz="2000" dirty="0" smtClean="0"/>
              <a:t>-to secure the data related to patients and doctors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53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1"/>
          <p:cNvSpPr/>
          <p:nvPr/>
        </p:nvSpPr>
        <p:spPr>
          <a:xfrm>
            <a:off x="3171600" y="3359745"/>
            <a:ext cx="2800800" cy="716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1"/>
          <p:cNvSpPr/>
          <p:nvPr/>
        </p:nvSpPr>
        <p:spPr>
          <a:xfrm>
            <a:off x="3836400" y="1067655"/>
            <a:ext cx="1471200" cy="137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 txBox="1">
            <a:spLocks noGrp="1"/>
          </p:cNvSpPr>
          <p:nvPr>
            <p:ph type="title"/>
          </p:nvPr>
        </p:nvSpPr>
        <p:spPr>
          <a:xfrm>
            <a:off x="3171600" y="2533730"/>
            <a:ext cx="3358616" cy="668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Benefits</a:t>
            </a:r>
            <a:endParaRPr dirty="0"/>
          </a:p>
        </p:txBody>
      </p:sp>
      <p:sp>
        <p:nvSpPr>
          <p:cNvPr id="1112" name="Google Shape;1112;p31"/>
          <p:cNvSpPr txBox="1">
            <a:spLocks noGrp="1"/>
          </p:cNvSpPr>
          <p:nvPr>
            <p:ph type="subTitle" idx="1"/>
          </p:nvPr>
        </p:nvSpPr>
        <p:spPr>
          <a:xfrm>
            <a:off x="3290700" y="3475405"/>
            <a:ext cx="2562600" cy="48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113" name="Google Shape;1113;p31"/>
          <p:cNvSpPr txBox="1">
            <a:spLocks noGrp="1"/>
          </p:cNvSpPr>
          <p:nvPr>
            <p:ph type="title" idx="2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1114" name="Google Shape;1114;p31"/>
          <p:cNvSpPr/>
          <p:nvPr/>
        </p:nvSpPr>
        <p:spPr>
          <a:xfrm>
            <a:off x="6792075" y="986075"/>
            <a:ext cx="1638697" cy="1790800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713225" y="539500"/>
            <a:ext cx="1162486" cy="1162486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1806212" y="2020258"/>
            <a:ext cx="994153" cy="995198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31"/>
          <p:cNvGrpSpPr/>
          <p:nvPr/>
        </p:nvGrpSpPr>
        <p:grpSpPr>
          <a:xfrm rot="727871">
            <a:off x="6641905" y="1692457"/>
            <a:ext cx="1451309" cy="2291021"/>
            <a:chOff x="5538388" y="1733488"/>
            <a:chExt cx="611700" cy="965575"/>
          </a:xfrm>
        </p:grpSpPr>
        <p:sp>
          <p:nvSpPr>
            <p:cNvPr id="1118" name="Google Shape;1118;p31"/>
            <p:cNvSpPr/>
            <p:nvPr/>
          </p:nvSpPr>
          <p:spPr>
            <a:xfrm>
              <a:off x="5538388" y="1733488"/>
              <a:ext cx="611700" cy="965575"/>
            </a:xfrm>
            <a:custGeom>
              <a:avLst/>
              <a:gdLst/>
              <a:ahLst/>
              <a:cxnLst/>
              <a:rect l="l" t="t" r="r" b="b"/>
              <a:pathLst>
                <a:path w="24468" h="38623" extrusionOk="0">
                  <a:moveTo>
                    <a:pt x="2206" y="0"/>
                  </a:moveTo>
                  <a:cubicBezTo>
                    <a:pt x="967" y="0"/>
                    <a:pt x="1" y="1008"/>
                    <a:pt x="1" y="2206"/>
                  </a:cubicBezTo>
                  <a:lnTo>
                    <a:pt x="1" y="36417"/>
                  </a:lnTo>
                  <a:cubicBezTo>
                    <a:pt x="1" y="37636"/>
                    <a:pt x="1009" y="38623"/>
                    <a:pt x="2206" y="38623"/>
                  </a:cubicBezTo>
                  <a:lnTo>
                    <a:pt x="22262" y="38623"/>
                  </a:lnTo>
                  <a:cubicBezTo>
                    <a:pt x="23501" y="38623"/>
                    <a:pt x="24468" y="37615"/>
                    <a:pt x="24468" y="36417"/>
                  </a:cubicBezTo>
                  <a:lnTo>
                    <a:pt x="24468" y="2206"/>
                  </a:lnTo>
                  <a:cubicBezTo>
                    <a:pt x="24468" y="966"/>
                    <a:pt x="23480" y="0"/>
                    <a:pt x="22262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9" name="Google Shape;1119;p31"/>
            <p:cNvGrpSpPr/>
            <p:nvPr/>
          </p:nvGrpSpPr>
          <p:grpSpPr>
            <a:xfrm>
              <a:off x="5538398" y="1733511"/>
              <a:ext cx="611679" cy="965541"/>
              <a:chOff x="5538425" y="1733496"/>
              <a:chExt cx="1465450" cy="2313228"/>
            </a:xfrm>
          </p:grpSpPr>
          <p:sp>
            <p:nvSpPr>
              <p:cNvPr id="1120" name="Google Shape;1120;p31"/>
              <p:cNvSpPr/>
              <p:nvPr/>
            </p:nvSpPr>
            <p:spPr>
              <a:xfrm>
                <a:off x="6271749" y="1734754"/>
                <a:ext cx="732126" cy="2311970"/>
              </a:xfrm>
              <a:custGeom>
                <a:avLst/>
                <a:gdLst/>
                <a:ahLst/>
                <a:cxnLst/>
                <a:rect l="l" t="t" r="r" b="b"/>
                <a:pathLst>
                  <a:path w="12224" h="38602" extrusionOk="0">
                    <a:moveTo>
                      <a:pt x="1" y="0"/>
                    </a:moveTo>
                    <a:lnTo>
                      <a:pt x="1" y="38601"/>
                    </a:lnTo>
                    <a:lnTo>
                      <a:pt x="10019" y="38601"/>
                    </a:lnTo>
                    <a:cubicBezTo>
                      <a:pt x="11258" y="38601"/>
                      <a:pt x="12224" y="37614"/>
                      <a:pt x="12224" y="36396"/>
                    </a:cubicBezTo>
                    <a:lnTo>
                      <a:pt x="12224" y="2205"/>
                    </a:lnTo>
                    <a:cubicBezTo>
                      <a:pt x="12224" y="966"/>
                      <a:pt x="11237" y="0"/>
                      <a:pt x="100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5538425" y="1733496"/>
                <a:ext cx="733384" cy="2313228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38623" extrusionOk="0">
                    <a:moveTo>
                      <a:pt x="2206" y="0"/>
                    </a:moveTo>
                    <a:cubicBezTo>
                      <a:pt x="967" y="0"/>
                      <a:pt x="1" y="1008"/>
                      <a:pt x="1" y="2205"/>
                    </a:cubicBezTo>
                    <a:lnTo>
                      <a:pt x="1" y="36417"/>
                    </a:lnTo>
                    <a:cubicBezTo>
                      <a:pt x="1" y="37656"/>
                      <a:pt x="1009" y="38622"/>
                      <a:pt x="2206" y="38622"/>
                    </a:cubicBezTo>
                    <a:lnTo>
                      <a:pt x="12245" y="38622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6452924" y="1892870"/>
                <a:ext cx="367321" cy="333302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5565" extrusionOk="0">
                    <a:moveTo>
                      <a:pt x="3099" y="1"/>
                    </a:moveTo>
                    <a:cubicBezTo>
                      <a:pt x="1829" y="1"/>
                      <a:pt x="665" y="864"/>
                      <a:pt x="357" y="2149"/>
                    </a:cubicBezTo>
                    <a:cubicBezTo>
                      <a:pt x="0" y="3640"/>
                      <a:pt x="924" y="5131"/>
                      <a:pt x="2436" y="5488"/>
                    </a:cubicBezTo>
                    <a:cubicBezTo>
                      <a:pt x="2653" y="5540"/>
                      <a:pt x="2869" y="5565"/>
                      <a:pt x="3082" y="5565"/>
                    </a:cubicBezTo>
                    <a:cubicBezTo>
                      <a:pt x="4337" y="5565"/>
                      <a:pt x="5470" y="4704"/>
                      <a:pt x="5776" y="3430"/>
                    </a:cubicBezTo>
                    <a:cubicBezTo>
                      <a:pt x="6133" y="1939"/>
                      <a:pt x="5209" y="427"/>
                      <a:pt x="3717" y="69"/>
                    </a:cubicBezTo>
                    <a:cubicBezTo>
                      <a:pt x="3511" y="23"/>
                      <a:pt x="3304" y="1"/>
                      <a:pt x="30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6447893" y="2308165"/>
                <a:ext cx="378640" cy="333541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69" extrusionOk="0">
                    <a:moveTo>
                      <a:pt x="3168" y="0"/>
                    </a:moveTo>
                    <a:cubicBezTo>
                      <a:pt x="2812" y="0"/>
                      <a:pt x="2451" y="69"/>
                      <a:pt x="2100" y="213"/>
                    </a:cubicBezTo>
                    <a:cubicBezTo>
                      <a:pt x="672" y="801"/>
                      <a:pt x="0" y="2418"/>
                      <a:pt x="588" y="3846"/>
                    </a:cubicBezTo>
                    <a:cubicBezTo>
                      <a:pt x="1034" y="4912"/>
                      <a:pt x="2069" y="5568"/>
                      <a:pt x="3166" y="5568"/>
                    </a:cubicBezTo>
                    <a:cubicBezTo>
                      <a:pt x="3518" y="5568"/>
                      <a:pt x="3875" y="5501"/>
                      <a:pt x="4221" y="5359"/>
                    </a:cubicBezTo>
                    <a:cubicBezTo>
                      <a:pt x="5650" y="4770"/>
                      <a:pt x="6322" y="3153"/>
                      <a:pt x="5734" y="1725"/>
                    </a:cubicBezTo>
                    <a:cubicBezTo>
                      <a:pt x="5290" y="648"/>
                      <a:pt x="4260" y="0"/>
                      <a:pt x="3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6470532" y="272465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93" y="1"/>
                    </a:moveTo>
                    <a:cubicBezTo>
                      <a:pt x="1260" y="1"/>
                      <a:pt x="0" y="1240"/>
                      <a:pt x="0" y="2794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94"/>
                    </a:cubicBezTo>
                    <a:cubicBezTo>
                      <a:pt x="5566" y="1261"/>
                      <a:pt x="4347" y="1"/>
                      <a:pt x="27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6470532" y="3139773"/>
                <a:ext cx="333362" cy="33336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2793" y="0"/>
                    </a:moveTo>
                    <a:cubicBezTo>
                      <a:pt x="1260" y="0"/>
                      <a:pt x="0" y="1239"/>
                      <a:pt x="0" y="2793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93"/>
                    </a:cubicBezTo>
                    <a:cubicBezTo>
                      <a:pt x="5566" y="1260"/>
                      <a:pt x="4347" y="0"/>
                      <a:pt x="27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6470532" y="355482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93" y="1"/>
                    </a:moveTo>
                    <a:cubicBezTo>
                      <a:pt x="1260" y="1"/>
                      <a:pt x="0" y="1240"/>
                      <a:pt x="0" y="2773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73"/>
                    </a:cubicBezTo>
                    <a:cubicBezTo>
                      <a:pt x="5566" y="1261"/>
                      <a:pt x="4347" y="1"/>
                      <a:pt x="27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5757332" y="1893649"/>
                <a:ext cx="366063" cy="332523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5552" extrusionOk="0">
                    <a:moveTo>
                      <a:pt x="3049" y="1"/>
                    </a:moveTo>
                    <a:cubicBezTo>
                      <a:pt x="1791" y="1"/>
                      <a:pt x="644" y="861"/>
                      <a:pt x="357" y="2136"/>
                    </a:cubicBezTo>
                    <a:cubicBezTo>
                      <a:pt x="0" y="3627"/>
                      <a:pt x="924" y="5139"/>
                      <a:pt x="2415" y="5475"/>
                    </a:cubicBezTo>
                    <a:cubicBezTo>
                      <a:pt x="2632" y="5527"/>
                      <a:pt x="2849" y="5552"/>
                      <a:pt x="3063" y="5552"/>
                    </a:cubicBezTo>
                    <a:cubicBezTo>
                      <a:pt x="4321" y="5552"/>
                      <a:pt x="5467" y="4691"/>
                      <a:pt x="5755" y="3417"/>
                    </a:cubicBezTo>
                    <a:cubicBezTo>
                      <a:pt x="6112" y="1926"/>
                      <a:pt x="5188" y="414"/>
                      <a:pt x="3696" y="77"/>
                    </a:cubicBezTo>
                    <a:cubicBezTo>
                      <a:pt x="3480" y="26"/>
                      <a:pt x="3263" y="1"/>
                      <a:pt x="30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5751043" y="2308165"/>
                <a:ext cx="378640" cy="333541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69" extrusionOk="0">
                    <a:moveTo>
                      <a:pt x="3171" y="0"/>
                    </a:moveTo>
                    <a:cubicBezTo>
                      <a:pt x="2814" y="0"/>
                      <a:pt x="2451" y="69"/>
                      <a:pt x="2100" y="213"/>
                    </a:cubicBezTo>
                    <a:cubicBezTo>
                      <a:pt x="693" y="801"/>
                      <a:pt x="0" y="2418"/>
                      <a:pt x="588" y="3846"/>
                    </a:cubicBezTo>
                    <a:cubicBezTo>
                      <a:pt x="1034" y="4912"/>
                      <a:pt x="2069" y="5568"/>
                      <a:pt x="3166" y="5568"/>
                    </a:cubicBezTo>
                    <a:cubicBezTo>
                      <a:pt x="3518" y="5568"/>
                      <a:pt x="3875" y="5501"/>
                      <a:pt x="4221" y="5359"/>
                    </a:cubicBezTo>
                    <a:cubicBezTo>
                      <a:pt x="5650" y="4770"/>
                      <a:pt x="6322" y="3153"/>
                      <a:pt x="5734" y="1725"/>
                    </a:cubicBezTo>
                    <a:cubicBezTo>
                      <a:pt x="5306" y="648"/>
                      <a:pt x="4268" y="0"/>
                      <a:pt x="3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5774941" y="272465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72" y="1"/>
                    </a:moveTo>
                    <a:cubicBezTo>
                      <a:pt x="1260" y="1"/>
                      <a:pt x="0" y="1240"/>
                      <a:pt x="0" y="2794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94"/>
                    </a:cubicBezTo>
                    <a:cubicBezTo>
                      <a:pt x="5566" y="1261"/>
                      <a:pt x="4327" y="1"/>
                      <a:pt x="2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5774941" y="3139773"/>
                <a:ext cx="333362" cy="33336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2772" y="0"/>
                    </a:moveTo>
                    <a:cubicBezTo>
                      <a:pt x="1260" y="0"/>
                      <a:pt x="0" y="1239"/>
                      <a:pt x="0" y="2793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93"/>
                    </a:cubicBezTo>
                    <a:cubicBezTo>
                      <a:pt x="5566" y="1260"/>
                      <a:pt x="4327" y="0"/>
                      <a:pt x="27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5774941" y="355482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72" y="1"/>
                    </a:moveTo>
                    <a:cubicBezTo>
                      <a:pt x="1260" y="1"/>
                      <a:pt x="0" y="1240"/>
                      <a:pt x="0" y="2773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73"/>
                    </a:cubicBezTo>
                    <a:cubicBezTo>
                      <a:pt x="5566" y="1261"/>
                      <a:pt x="4327" y="1"/>
                      <a:pt x="2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5847890" y="1967437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5808900" y="192718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5847890" y="2382552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3130" y="0"/>
                    </a:moveTo>
                    <a:lnTo>
                      <a:pt x="0" y="3108"/>
                    </a:lnTo>
                    <a:cubicBezTo>
                      <a:pt x="399" y="3507"/>
                      <a:pt x="945" y="3780"/>
                      <a:pt x="1575" y="3780"/>
                    </a:cubicBezTo>
                    <a:cubicBezTo>
                      <a:pt x="2814" y="3780"/>
                      <a:pt x="3781" y="2772"/>
                      <a:pt x="3781" y="1575"/>
                    </a:cubicBezTo>
                    <a:cubicBezTo>
                      <a:pt x="3760" y="945"/>
                      <a:pt x="3529" y="378"/>
                      <a:pt x="3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5808900" y="234230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0"/>
                      <a:pt x="651" y="3780"/>
                    </a:cubicBezTo>
                    <a:lnTo>
                      <a:pt x="3781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5847890" y="279760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5808900" y="275735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5847890" y="3212722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30" y="0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5"/>
                    </a:cubicBezTo>
                    <a:cubicBezTo>
                      <a:pt x="3760" y="945"/>
                      <a:pt x="3529" y="378"/>
                      <a:pt x="3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5808900" y="317247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1"/>
                      <a:pt x="651" y="3781"/>
                    </a:cubicBezTo>
                    <a:lnTo>
                      <a:pt x="3781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5847890" y="362777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5808900" y="3587529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6543481" y="1967437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6505749" y="192718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6543481" y="2382552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3129" y="0"/>
                    </a:moveTo>
                    <a:lnTo>
                      <a:pt x="0" y="3108"/>
                    </a:lnTo>
                    <a:cubicBezTo>
                      <a:pt x="399" y="3507"/>
                      <a:pt x="945" y="3780"/>
                      <a:pt x="1575" y="3780"/>
                    </a:cubicBezTo>
                    <a:cubicBezTo>
                      <a:pt x="2814" y="3780"/>
                      <a:pt x="3781" y="2772"/>
                      <a:pt x="3781" y="1575"/>
                    </a:cubicBezTo>
                    <a:cubicBezTo>
                      <a:pt x="3781" y="945"/>
                      <a:pt x="3550" y="378"/>
                      <a:pt x="3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6505749" y="234230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0"/>
                      <a:pt x="651" y="3780"/>
                    </a:cubicBezTo>
                    <a:lnTo>
                      <a:pt x="3780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6543481" y="279760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6505749" y="275735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6543481" y="3212722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29" y="0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5"/>
                    </a:cubicBezTo>
                    <a:cubicBezTo>
                      <a:pt x="3781" y="945"/>
                      <a:pt x="3550" y="378"/>
                      <a:pt x="3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6505749" y="317247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1"/>
                      <a:pt x="651" y="3781"/>
                    </a:cubicBezTo>
                    <a:lnTo>
                      <a:pt x="3780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6543481" y="362777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6505749" y="3587529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5846632" y="1967437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1"/>
                    </a:moveTo>
                    <a:cubicBezTo>
                      <a:pt x="714" y="1"/>
                      <a:pt x="0" y="694"/>
                      <a:pt x="0" y="1576"/>
                    </a:cubicBezTo>
                    <a:cubicBezTo>
                      <a:pt x="0" y="1786"/>
                      <a:pt x="63" y="1996"/>
                      <a:pt x="126" y="216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6543481" y="1967437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1"/>
                    </a:moveTo>
                    <a:cubicBezTo>
                      <a:pt x="714" y="1"/>
                      <a:pt x="0" y="694"/>
                      <a:pt x="0" y="1576"/>
                    </a:cubicBezTo>
                    <a:cubicBezTo>
                      <a:pt x="0" y="1786"/>
                      <a:pt x="42" y="1996"/>
                      <a:pt x="126" y="216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5846632" y="2382552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0"/>
                    </a:moveTo>
                    <a:cubicBezTo>
                      <a:pt x="714" y="0"/>
                      <a:pt x="0" y="693"/>
                      <a:pt x="0" y="1575"/>
                    </a:cubicBezTo>
                    <a:cubicBezTo>
                      <a:pt x="0" y="1785"/>
                      <a:pt x="63" y="1995"/>
                      <a:pt x="126" y="2163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6543481" y="2382552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0"/>
                    </a:moveTo>
                    <a:cubicBezTo>
                      <a:pt x="714" y="0"/>
                      <a:pt x="0" y="693"/>
                      <a:pt x="0" y="1575"/>
                    </a:cubicBezTo>
                    <a:cubicBezTo>
                      <a:pt x="0" y="1785"/>
                      <a:pt x="42" y="1995"/>
                      <a:pt x="126" y="2163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5846632" y="2792576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63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6543481" y="2792576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42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5846632" y="3207691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0"/>
                    </a:moveTo>
                    <a:cubicBezTo>
                      <a:pt x="714" y="0"/>
                      <a:pt x="0" y="714"/>
                      <a:pt x="0" y="1575"/>
                    </a:cubicBezTo>
                    <a:cubicBezTo>
                      <a:pt x="0" y="1785"/>
                      <a:pt x="63" y="1995"/>
                      <a:pt x="126" y="218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6543481" y="3207691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0"/>
                    </a:moveTo>
                    <a:cubicBezTo>
                      <a:pt x="714" y="0"/>
                      <a:pt x="0" y="714"/>
                      <a:pt x="0" y="1575"/>
                    </a:cubicBezTo>
                    <a:cubicBezTo>
                      <a:pt x="0" y="1785"/>
                      <a:pt x="42" y="1995"/>
                      <a:pt x="126" y="218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5846632" y="3622746"/>
                <a:ext cx="94391" cy="1309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6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63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6543481" y="3622746"/>
                <a:ext cx="94391" cy="1309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6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42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1"/>
          <p:cNvGrpSpPr/>
          <p:nvPr/>
        </p:nvGrpSpPr>
        <p:grpSpPr>
          <a:xfrm rot="-693273">
            <a:off x="1055953" y="2091937"/>
            <a:ext cx="914686" cy="1966362"/>
            <a:chOff x="3735850" y="68950"/>
            <a:chExt cx="494100" cy="1062200"/>
          </a:xfrm>
        </p:grpSpPr>
        <p:sp>
          <p:nvSpPr>
            <p:cNvPr id="1163" name="Google Shape;1163;p31"/>
            <p:cNvSpPr/>
            <p:nvPr/>
          </p:nvSpPr>
          <p:spPr>
            <a:xfrm>
              <a:off x="3735875" y="71600"/>
              <a:ext cx="494075" cy="1056925"/>
            </a:xfrm>
            <a:custGeom>
              <a:avLst/>
              <a:gdLst/>
              <a:ahLst/>
              <a:cxnLst/>
              <a:rect l="l" t="t" r="r" b="b"/>
              <a:pathLst>
                <a:path w="19763" h="42277" extrusionOk="0">
                  <a:moveTo>
                    <a:pt x="5377" y="0"/>
                  </a:moveTo>
                  <a:cubicBezTo>
                    <a:pt x="4620" y="0"/>
                    <a:pt x="4011" y="588"/>
                    <a:pt x="4011" y="1365"/>
                  </a:cubicBezTo>
                  <a:lnTo>
                    <a:pt x="4011" y="4872"/>
                  </a:lnTo>
                  <a:cubicBezTo>
                    <a:pt x="4011" y="5587"/>
                    <a:pt x="4536" y="6133"/>
                    <a:pt x="5229" y="6217"/>
                  </a:cubicBezTo>
                  <a:cubicBezTo>
                    <a:pt x="5271" y="7057"/>
                    <a:pt x="5293" y="8422"/>
                    <a:pt x="5061" y="9451"/>
                  </a:cubicBezTo>
                  <a:cubicBezTo>
                    <a:pt x="5040" y="9577"/>
                    <a:pt x="4977" y="9724"/>
                    <a:pt x="4956" y="9829"/>
                  </a:cubicBezTo>
                  <a:cubicBezTo>
                    <a:pt x="4872" y="10039"/>
                    <a:pt x="4809" y="10207"/>
                    <a:pt x="4704" y="10354"/>
                  </a:cubicBezTo>
                  <a:cubicBezTo>
                    <a:pt x="3822" y="11551"/>
                    <a:pt x="147" y="15352"/>
                    <a:pt x="84" y="18503"/>
                  </a:cubicBezTo>
                  <a:cubicBezTo>
                    <a:pt x="0" y="21065"/>
                    <a:pt x="42" y="34128"/>
                    <a:pt x="84" y="38664"/>
                  </a:cubicBezTo>
                  <a:cubicBezTo>
                    <a:pt x="21" y="39483"/>
                    <a:pt x="21" y="40029"/>
                    <a:pt x="21" y="40176"/>
                  </a:cubicBezTo>
                  <a:lnTo>
                    <a:pt x="21" y="40239"/>
                  </a:lnTo>
                  <a:lnTo>
                    <a:pt x="21" y="40344"/>
                  </a:lnTo>
                  <a:lnTo>
                    <a:pt x="21" y="40365"/>
                  </a:lnTo>
                  <a:cubicBezTo>
                    <a:pt x="21" y="40386"/>
                    <a:pt x="63" y="40428"/>
                    <a:pt x="63" y="40449"/>
                  </a:cubicBezTo>
                  <a:cubicBezTo>
                    <a:pt x="63" y="40449"/>
                    <a:pt x="63" y="40470"/>
                    <a:pt x="84" y="40470"/>
                  </a:cubicBezTo>
                  <a:cubicBezTo>
                    <a:pt x="84" y="40491"/>
                    <a:pt x="105" y="40533"/>
                    <a:pt x="105" y="40554"/>
                  </a:cubicBezTo>
                  <a:lnTo>
                    <a:pt x="126" y="40575"/>
                  </a:lnTo>
                  <a:cubicBezTo>
                    <a:pt x="147" y="40596"/>
                    <a:pt x="147" y="40638"/>
                    <a:pt x="189" y="40659"/>
                  </a:cubicBezTo>
                  <a:lnTo>
                    <a:pt x="210" y="40680"/>
                  </a:lnTo>
                  <a:lnTo>
                    <a:pt x="315" y="40785"/>
                  </a:lnTo>
                  <a:cubicBezTo>
                    <a:pt x="315" y="40785"/>
                    <a:pt x="336" y="40785"/>
                    <a:pt x="336" y="40806"/>
                  </a:cubicBezTo>
                  <a:cubicBezTo>
                    <a:pt x="357" y="40848"/>
                    <a:pt x="399" y="40869"/>
                    <a:pt x="441" y="40890"/>
                  </a:cubicBezTo>
                  <a:cubicBezTo>
                    <a:pt x="462" y="40890"/>
                    <a:pt x="462" y="40911"/>
                    <a:pt x="504" y="40911"/>
                  </a:cubicBezTo>
                  <a:cubicBezTo>
                    <a:pt x="525" y="40953"/>
                    <a:pt x="546" y="40974"/>
                    <a:pt x="609" y="40974"/>
                  </a:cubicBezTo>
                  <a:cubicBezTo>
                    <a:pt x="630" y="40974"/>
                    <a:pt x="630" y="40995"/>
                    <a:pt x="651" y="40995"/>
                  </a:cubicBezTo>
                  <a:cubicBezTo>
                    <a:pt x="672" y="41016"/>
                    <a:pt x="735" y="41016"/>
                    <a:pt x="756" y="41058"/>
                  </a:cubicBezTo>
                  <a:cubicBezTo>
                    <a:pt x="777" y="41058"/>
                    <a:pt x="819" y="41079"/>
                    <a:pt x="819" y="41079"/>
                  </a:cubicBezTo>
                  <a:cubicBezTo>
                    <a:pt x="861" y="41100"/>
                    <a:pt x="903" y="41121"/>
                    <a:pt x="945" y="41121"/>
                  </a:cubicBezTo>
                  <a:cubicBezTo>
                    <a:pt x="966" y="41121"/>
                    <a:pt x="966" y="41142"/>
                    <a:pt x="1008" y="41142"/>
                  </a:cubicBezTo>
                  <a:cubicBezTo>
                    <a:pt x="1050" y="41184"/>
                    <a:pt x="1134" y="41205"/>
                    <a:pt x="1218" y="41226"/>
                  </a:cubicBezTo>
                  <a:cubicBezTo>
                    <a:pt x="1239" y="41226"/>
                    <a:pt x="1239" y="41247"/>
                    <a:pt x="1260" y="41247"/>
                  </a:cubicBezTo>
                  <a:cubicBezTo>
                    <a:pt x="1323" y="41290"/>
                    <a:pt x="1365" y="41311"/>
                    <a:pt x="1428" y="41311"/>
                  </a:cubicBezTo>
                  <a:cubicBezTo>
                    <a:pt x="1449" y="41311"/>
                    <a:pt x="1470" y="41332"/>
                    <a:pt x="1491" y="41332"/>
                  </a:cubicBezTo>
                  <a:cubicBezTo>
                    <a:pt x="1554" y="41353"/>
                    <a:pt x="1596" y="41353"/>
                    <a:pt x="1659" y="41395"/>
                  </a:cubicBezTo>
                  <a:cubicBezTo>
                    <a:pt x="1680" y="41395"/>
                    <a:pt x="1701" y="41416"/>
                    <a:pt x="1764" y="41416"/>
                  </a:cubicBezTo>
                  <a:cubicBezTo>
                    <a:pt x="1806" y="41437"/>
                    <a:pt x="1869" y="41437"/>
                    <a:pt x="1911" y="41458"/>
                  </a:cubicBezTo>
                  <a:cubicBezTo>
                    <a:pt x="1932" y="41458"/>
                    <a:pt x="1974" y="41500"/>
                    <a:pt x="2016" y="41500"/>
                  </a:cubicBezTo>
                  <a:cubicBezTo>
                    <a:pt x="2079" y="41521"/>
                    <a:pt x="2163" y="41521"/>
                    <a:pt x="2205" y="41542"/>
                  </a:cubicBezTo>
                  <a:cubicBezTo>
                    <a:pt x="2226" y="41542"/>
                    <a:pt x="2268" y="41563"/>
                    <a:pt x="2289" y="41563"/>
                  </a:cubicBezTo>
                  <a:cubicBezTo>
                    <a:pt x="2352" y="41605"/>
                    <a:pt x="2478" y="41626"/>
                    <a:pt x="2562" y="41647"/>
                  </a:cubicBezTo>
                  <a:cubicBezTo>
                    <a:pt x="2604" y="41647"/>
                    <a:pt x="2646" y="41668"/>
                    <a:pt x="2688" y="41668"/>
                  </a:cubicBezTo>
                  <a:cubicBezTo>
                    <a:pt x="2730" y="41710"/>
                    <a:pt x="2814" y="41710"/>
                    <a:pt x="2856" y="41731"/>
                  </a:cubicBezTo>
                  <a:cubicBezTo>
                    <a:pt x="2919" y="41731"/>
                    <a:pt x="2940" y="41752"/>
                    <a:pt x="3003" y="41752"/>
                  </a:cubicBezTo>
                  <a:cubicBezTo>
                    <a:pt x="3045" y="41752"/>
                    <a:pt x="3108" y="41773"/>
                    <a:pt x="3171" y="41773"/>
                  </a:cubicBezTo>
                  <a:cubicBezTo>
                    <a:pt x="3234" y="41773"/>
                    <a:pt x="3276" y="41815"/>
                    <a:pt x="3339" y="41815"/>
                  </a:cubicBezTo>
                  <a:cubicBezTo>
                    <a:pt x="3381" y="41815"/>
                    <a:pt x="3444" y="41836"/>
                    <a:pt x="3486" y="41836"/>
                  </a:cubicBezTo>
                  <a:cubicBezTo>
                    <a:pt x="3549" y="41836"/>
                    <a:pt x="3591" y="41857"/>
                    <a:pt x="3654" y="41857"/>
                  </a:cubicBezTo>
                  <a:cubicBezTo>
                    <a:pt x="3696" y="41857"/>
                    <a:pt x="3759" y="41878"/>
                    <a:pt x="3801" y="41878"/>
                  </a:cubicBezTo>
                  <a:lnTo>
                    <a:pt x="4284" y="41962"/>
                  </a:lnTo>
                  <a:lnTo>
                    <a:pt x="4305" y="41962"/>
                  </a:lnTo>
                  <a:cubicBezTo>
                    <a:pt x="4389" y="41962"/>
                    <a:pt x="4494" y="41983"/>
                    <a:pt x="4557" y="41983"/>
                  </a:cubicBezTo>
                  <a:lnTo>
                    <a:pt x="4641" y="41983"/>
                  </a:lnTo>
                  <a:cubicBezTo>
                    <a:pt x="4725" y="41983"/>
                    <a:pt x="4830" y="42025"/>
                    <a:pt x="4935" y="42025"/>
                  </a:cubicBezTo>
                  <a:lnTo>
                    <a:pt x="5019" y="42025"/>
                  </a:lnTo>
                  <a:cubicBezTo>
                    <a:pt x="5124" y="42025"/>
                    <a:pt x="5229" y="42046"/>
                    <a:pt x="5335" y="42046"/>
                  </a:cubicBezTo>
                  <a:lnTo>
                    <a:pt x="5356" y="42046"/>
                  </a:lnTo>
                  <a:cubicBezTo>
                    <a:pt x="6112" y="42130"/>
                    <a:pt x="6952" y="42193"/>
                    <a:pt x="7813" y="42256"/>
                  </a:cubicBezTo>
                  <a:lnTo>
                    <a:pt x="7855" y="42256"/>
                  </a:lnTo>
                  <a:cubicBezTo>
                    <a:pt x="8023" y="42256"/>
                    <a:pt x="8233" y="42277"/>
                    <a:pt x="8443" y="42277"/>
                  </a:cubicBezTo>
                  <a:lnTo>
                    <a:pt x="9871" y="42277"/>
                  </a:lnTo>
                  <a:cubicBezTo>
                    <a:pt x="15310" y="42277"/>
                    <a:pt x="19679" y="41290"/>
                    <a:pt x="19679" y="40071"/>
                  </a:cubicBezTo>
                  <a:cubicBezTo>
                    <a:pt x="19679" y="40071"/>
                    <a:pt x="19763" y="21464"/>
                    <a:pt x="19679" y="18335"/>
                  </a:cubicBezTo>
                  <a:cubicBezTo>
                    <a:pt x="19679" y="18230"/>
                    <a:pt x="19679" y="18125"/>
                    <a:pt x="19658" y="18020"/>
                  </a:cubicBezTo>
                  <a:lnTo>
                    <a:pt x="19658" y="17936"/>
                  </a:lnTo>
                  <a:cubicBezTo>
                    <a:pt x="19658" y="17873"/>
                    <a:pt x="19637" y="17789"/>
                    <a:pt x="19637" y="17705"/>
                  </a:cubicBezTo>
                  <a:cubicBezTo>
                    <a:pt x="19637" y="17684"/>
                    <a:pt x="19616" y="17621"/>
                    <a:pt x="19616" y="17600"/>
                  </a:cubicBezTo>
                  <a:cubicBezTo>
                    <a:pt x="19616" y="17516"/>
                    <a:pt x="19595" y="17474"/>
                    <a:pt x="19553" y="17390"/>
                  </a:cubicBezTo>
                  <a:cubicBezTo>
                    <a:pt x="19553" y="17348"/>
                    <a:pt x="19532" y="17306"/>
                    <a:pt x="19532" y="17263"/>
                  </a:cubicBezTo>
                  <a:cubicBezTo>
                    <a:pt x="19511" y="17200"/>
                    <a:pt x="19511" y="17137"/>
                    <a:pt x="19490" y="17074"/>
                  </a:cubicBezTo>
                  <a:cubicBezTo>
                    <a:pt x="19490" y="17032"/>
                    <a:pt x="19448" y="16990"/>
                    <a:pt x="19448" y="16948"/>
                  </a:cubicBezTo>
                  <a:cubicBezTo>
                    <a:pt x="19427" y="16885"/>
                    <a:pt x="19427" y="16822"/>
                    <a:pt x="19406" y="16759"/>
                  </a:cubicBezTo>
                  <a:cubicBezTo>
                    <a:pt x="19385" y="16717"/>
                    <a:pt x="19385" y="16654"/>
                    <a:pt x="19343" y="16633"/>
                  </a:cubicBezTo>
                  <a:cubicBezTo>
                    <a:pt x="19322" y="16570"/>
                    <a:pt x="19301" y="16507"/>
                    <a:pt x="19301" y="16444"/>
                  </a:cubicBezTo>
                  <a:cubicBezTo>
                    <a:pt x="19280" y="16402"/>
                    <a:pt x="19280" y="16339"/>
                    <a:pt x="19238" y="16297"/>
                  </a:cubicBezTo>
                  <a:cubicBezTo>
                    <a:pt x="19217" y="16234"/>
                    <a:pt x="19196" y="16192"/>
                    <a:pt x="19175" y="16108"/>
                  </a:cubicBezTo>
                  <a:cubicBezTo>
                    <a:pt x="19133" y="16045"/>
                    <a:pt x="19112" y="16003"/>
                    <a:pt x="19112" y="15940"/>
                  </a:cubicBezTo>
                  <a:lnTo>
                    <a:pt x="19028" y="15793"/>
                  </a:lnTo>
                  <a:lnTo>
                    <a:pt x="18965" y="15625"/>
                  </a:lnTo>
                  <a:lnTo>
                    <a:pt x="18881" y="15478"/>
                  </a:lnTo>
                  <a:lnTo>
                    <a:pt x="18797" y="15310"/>
                  </a:lnTo>
                  <a:cubicBezTo>
                    <a:pt x="18776" y="15268"/>
                    <a:pt x="18755" y="15247"/>
                    <a:pt x="18713" y="15184"/>
                  </a:cubicBezTo>
                  <a:cubicBezTo>
                    <a:pt x="18692" y="15142"/>
                    <a:pt x="18671" y="15058"/>
                    <a:pt x="18608" y="14995"/>
                  </a:cubicBezTo>
                  <a:cubicBezTo>
                    <a:pt x="18587" y="14974"/>
                    <a:pt x="18566" y="14932"/>
                    <a:pt x="18566" y="14890"/>
                  </a:cubicBezTo>
                  <a:cubicBezTo>
                    <a:pt x="18440" y="14659"/>
                    <a:pt x="18272" y="14407"/>
                    <a:pt x="18125" y="14155"/>
                  </a:cubicBezTo>
                  <a:cubicBezTo>
                    <a:pt x="18125" y="14134"/>
                    <a:pt x="18083" y="14113"/>
                    <a:pt x="18083" y="14113"/>
                  </a:cubicBezTo>
                  <a:cubicBezTo>
                    <a:pt x="18041" y="14050"/>
                    <a:pt x="18020" y="13987"/>
                    <a:pt x="17957" y="13924"/>
                  </a:cubicBezTo>
                  <a:cubicBezTo>
                    <a:pt x="17936" y="13903"/>
                    <a:pt x="17915" y="13840"/>
                    <a:pt x="17873" y="13819"/>
                  </a:cubicBezTo>
                  <a:cubicBezTo>
                    <a:pt x="17852" y="13777"/>
                    <a:pt x="17810" y="13714"/>
                    <a:pt x="17768" y="13672"/>
                  </a:cubicBezTo>
                  <a:cubicBezTo>
                    <a:pt x="17747" y="13609"/>
                    <a:pt x="17726" y="13567"/>
                    <a:pt x="17663" y="13525"/>
                  </a:cubicBezTo>
                  <a:cubicBezTo>
                    <a:pt x="17642" y="13483"/>
                    <a:pt x="17621" y="13462"/>
                    <a:pt x="17558" y="13399"/>
                  </a:cubicBezTo>
                  <a:cubicBezTo>
                    <a:pt x="17516" y="13357"/>
                    <a:pt x="17474" y="13294"/>
                    <a:pt x="17432" y="13252"/>
                  </a:cubicBezTo>
                  <a:lnTo>
                    <a:pt x="17411" y="13210"/>
                  </a:lnTo>
                  <a:lnTo>
                    <a:pt x="17390" y="13189"/>
                  </a:lnTo>
                  <a:cubicBezTo>
                    <a:pt x="17285" y="13063"/>
                    <a:pt x="17179" y="12895"/>
                    <a:pt x="17074" y="12769"/>
                  </a:cubicBezTo>
                  <a:cubicBezTo>
                    <a:pt x="17032" y="12748"/>
                    <a:pt x="17011" y="12685"/>
                    <a:pt x="16990" y="12664"/>
                  </a:cubicBezTo>
                  <a:cubicBezTo>
                    <a:pt x="16906" y="12559"/>
                    <a:pt x="16822" y="12475"/>
                    <a:pt x="16780" y="12370"/>
                  </a:cubicBezTo>
                  <a:cubicBezTo>
                    <a:pt x="16696" y="12307"/>
                    <a:pt x="16654" y="12202"/>
                    <a:pt x="16570" y="12118"/>
                  </a:cubicBezTo>
                  <a:cubicBezTo>
                    <a:pt x="16528" y="12055"/>
                    <a:pt x="16507" y="12034"/>
                    <a:pt x="16465" y="11992"/>
                  </a:cubicBezTo>
                  <a:cubicBezTo>
                    <a:pt x="15856" y="11215"/>
                    <a:pt x="15331" y="10627"/>
                    <a:pt x="15058" y="10249"/>
                  </a:cubicBezTo>
                  <a:cubicBezTo>
                    <a:pt x="14428" y="9409"/>
                    <a:pt x="14470" y="7267"/>
                    <a:pt x="14533" y="6112"/>
                  </a:cubicBezTo>
                  <a:cubicBezTo>
                    <a:pt x="15226" y="6028"/>
                    <a:pt x="15751" y="5440"/>
                    <a:pt x="15751" y="4767"/>
                  </a:cubicBezTo>
                  <a:lnTo>
                    <a:pt x="15751" y="1365"/>
                  </a:lnTo>
                  <a:cubicBezTo>
                    <a:pt x="15751" y="588"/>
                    <a:pt x="15142" y="0"/>
                    <a:pt x="14386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4" name="Google Shape;1164;p31"/>
            <p:cNvGrpSpPr/>
            <p:nvPr/>
          </p:nvGrpSpPr>
          <p:grpSpPr>
            <a:xfrm>
              <a:off x="3735850" y="68950"/>
              <a:ext cx="494100" cy="1062200"/>
              <a:chOff x="4510925" y="1777975"/>
              <a:chExt cx="494100" cy="1062200"/>
            </a:xfrm>
          </p:grpSpPr>
          <p:sp>
            <p:nvSpPr>
              <p:cNvPr id="1165" name="Google Shape;1165;p31"/>
              <p:cNvSpPr/>
              <p:nvPr/>
            </p:nvSpPr>
            <p:spPr>
              <a:xfrm>
                <a:off x="4510925" y="1915025"/>
                <a:ext cx="494100" cy="925150"/>
              </a:xfrm>
              <a:custGeom>
                <a:avLst/>
                <a:gdLst/>
                <a:ahLst/>
                <a:cxnLst/>
                <a:rect l="l" t="t" r="r" b="b"/>
                <a:pathLst>
                  <a:path w="19764" h="37006" extrusionOk="0">
                    <a:moveTo>
                      <a:pt x="5104" y="0"/>
                    </a:moveTo>
                    <a:cubicBezTo>
                      <a:pt x="5104" y="0"/>
                      <a:pt x="5398" y="2416"/>
                      <a:pt x="5041" y="3991"/>
                    </a:cubicBezTo>
                    <a:cubicBezTo>
                      <a:pt x="4999" y="4117"/>
                      <a:pt x="4978" y="4264"/>
                      <a:pt x="4936" y="4390"/>
                    </a:cubicBezTo>
                    <a:cubicBezTo>
                      <a:pt x="4852" y="4600"/>
                      <a:pt x="4768" y="4789"/>
                      <a:pt x="4663" y="4915"/>
                    </a:cubicBezTo>
                    <a:cubicBezTo>
                      <a:pt x="3781" y="6091"/>
                      <a:pt x="105" y="9892"/>
                      <a:pt x="42" y="13042"/>
                    </a:cubicBezTo>
                    <a:cubicBezTo>
                      <a:pt x="0" y="15626"/>
                      <a:pt x="21" y="28668"/>
                      <a:pt x="42" y="33225"/>
                    </a:cubicBezTo>
                    <a:lnTo>
                      <a:pt x="42" y="34737"/>
                    </a:lnTo>
                    <a:lnTo>
                      <a:pt x="42" y="34800"/>
                    </a:lnTo>
                    <a:cubicBezTo>
                      <a:pt x="42" y="35997"/>
                      <a:pt x="4453" y="37005"/>
                      <a:pt x="9871" y="37005"/>
                    </a:cubicBezTo>
                    <a:cubicBezTo>
                      <a:pt x="15290" y="37005"/>
                      <a:pt x="19679" y="35997"/>
                      <a:pt x="19679" y="34800"/>
                    </a:cubicBezTo>
                    <a:cubicBezTo>
                      <a:pt x="19679" y="34800"/>
                      <a:pt x="19763" y="16172"/>
                      <a:pt x="19658" y="13084"/>
                    </a:cubicBezTo>
                    <a:cubicBezTo>
                      <a:pt x="19574" y="9934"/>
                      <a:pt x="15899" y="6112"/>
                      <a:pt x="15038" y="4936"/>
                    </a:cubicBezTo>
                    <a:cubicBezTo>
                      <a:pt x="14135" y="3739"/>
                      <a:pt x="14555" y="0"/>
                      <a:pt x="145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4584950" y="2245275"/>
                <a:ext cx="334475" cy="428450"/>
              </a:xfrm>
              <a:custGeom>
                <a:avLst/>
                <a:gdLst/>
                <a:ahLst/>
                <a:cxnLst/>
                <a:rect l="l" t="t" r="r" b="b"/>
                <a:pathLst>
                  <a:path w="13379" h="17138" extrusionOk="0">
                    <a:moveTo>
                      <a:pt x="1093" y="0"/>
                    </a:moveTo>
                    <a:cubicBezTo>
                      <a:pt x="505" y="0"/>
                      <a:pt x="1" y="505"/>
                      <a:pt x="1" y="1114"/>
                    </a:cubicBezTo>
                    <a:lnTo>
                      <a:pt x="1" y="16046"/>
                    </a:lnTo>
                    <a:cubicBezTo>
                      <a:pt x="1" y="16655"/>
                      <a:pt x="505" y="17138"/>
                      <a:pt x="1093" y="17138"/>
                    </a:cubicBezTo>
                    <a:lnTo>
                      <a:pt x="12287" y="17138"/>
                    </a:lnTo>
                    <a:cubicBezTo>
                      <a:pt x="12917" y="17138"/>
                      <a:pt x="13379" y="16655"/>
                      <a:pt x="13379" y="16046"/>
                    </a:cubicBezTo>
                    <a:lnTo>
                      <a:pt x="13379" y="1114"/>
                    </a:lnTo>
                    <a:cubicBezTo>
                      <a:pt x="13379" y="505"/>
                      <a:pt x="12896" y="0"/>
                      <a:pt x="12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4651100" y="2358150"/>
                <a:ext cx="202175" cy="20217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8087" extrusionOk="0">
                    <a:moveTo>
                      <a:pt x="2962" y="1"/>
                    </a:moveTo>
                    <a:lnTo>
                      <a:pt x="2962" y="2962"/>
                    </a:lnTo>
                    <a:lnTo>
                      <a:pt x="1" y="2962"/>
                    </a:lnTo>
                    <a:lnTo>
                      <a:pt x="1" y="5146"/>
                    </a:lnTo>
                    <a:lnTo>
                      <a:pt x="2962" y="5146"/>
                    </a:lnTo>
                    <a:lnTo>
                      <a:pt x="2962" y="8087"/>
                    </a:lnTo>
                    <a:lnTo>
                      <a:pt x="5146" y="8087"/>
                    </a:lnTo>
                    <a:lnTo>
                      <a:pt x="5146" y="5146"/>
                    </a:lnTo>
                    <a:lnTo>
                      <a:pt x="8087" y="5146"/>
                    </a:lnTo>
                    <a:lnTo>
                      <a:pt x="8087" y="2962"/>
                    </a:lnTo>
                    <a:lnTo>
                      <a:pt x="5146" y="2962"/>
                    </a:lnTo>
                    <a:lnTo>
                      <a:pt x="5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4634300" y="2014775"/>
                <a:ext cx="14285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695" extrusionOk="0">
                    <a:moveTo>
                      <a:pt x="106" y="1"/>
                    </a:moveTo>
                    <a:cubicBezTo>
                      <a:pt x="64" y="148"/>
                      <a:pt x="43" y="274"/>
                      <a:pt x="1" y="400"/>
                    </a:cubicBezTo>
                    <a:cubicBezTo>
                      <a:pt x="1024" y="622"/>
                      <a:pt x="2013" y="695"/>
                      <a:pt x="2872" y="695"/>
                    </a:cubicBezTo>
                    <a:cubicBezTo>
                      <a:pt x="4535" y="695"/>
                      <a:pt x="5713" y="421"/>
                      <a:pt x="5713" y="421"/>
                    </a:cubicBezTo>
                    <a:lnTo>
                      <a:pt x="5713" y="421"/>
                    </a:lnTo>
                    <a:cubicBezTo>
                      <a:pt x="5390" y="428"/>
                      <a:pt x="5082" y="431"/>
                      <a:pt x="4786" y="431"/>
                    </a:cubicBezTo>
                    <a:cubicBezTo>
                      <a:pt x="2472" y="431"/>
                      <a:pt x="1000" y="224"/>
                      <a:pt x="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4611200" y="1777975"/>
                <a:ext cx="293525" cy="156500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6260" extrusionOk="0">
                    <a:moveTo>
                      <a:pt x="1366" y="1"/>
                    </a:moveTo>
                    <a:cubicBezTo>
                      <a:pt x="589" y="1"/>
                      <a:pt x="1" y="610"/>
                      <a:pt x="1" y="1366"/>
                    </a:cubicBezTo>
                    <a:lnTo>
                      <a:pt x="1" y="4894"/>
                    </a:lnTo>
                    <a:cubicBezTo>
                      <a:pt x="1" y="5650"/>
                      <a:pt x="610" y="6259"/>
                      <a:pt x="1366" y="6259"/>
                    </a:cubicBezTo>
                    <a:lnTo>
                      <a:pt x="10376" y="6259"/>
                    </a:lnTo>
                    <a:cubicBezTo>
                      <a:pt x="11132" y="6259"/>
                      <a:pt x="11741" y="5650"/>
                      <a:pt x="11741" y="4894"/>
                    </a:cubicBezTo>
                    <a:lnTo>
                      <a:pt x="11741" y="1366"/>
                    </a:lnTo>
                    <a:cubicBezTo>
                      <a:pt x="11741" y="631"/>
                      <a:pt x="11132" y="1"/>
                      <a:pt x="10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49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9 Free &amp; Open Source Hospital Management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03" y="208582"/>
            <a:ext cx="6705600" cy="493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2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1"/>
          <p:cNvSpPr/>
          <p:nvPr/>
        </p:nvSpPr>
        <p:spPr>
          <a:xfrm>
            <a:off x="3171600" y="3359745"/>
            <a:ext cx="2800800" cy="716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1"/>
          <p:cNvSpPr/>
          <p:nvPr/>
        </p:nvSpPr>
        <p:spPr>
          <a:xfrm>
            <a:off x="3836400" y="1067655"/>
            <a:ext cx="1471200" cy="137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 txBox="1">
            <a:spLocks noGrp="1"/>
          </p:cNvSpPr>
          <p:nvPr>
            <p:ph type="title"/>
          </p:nvPr>
        </p:nvSpPr>
        <p:spPr>
          <a:xfrm>
            <a:off x="3171600" y="2533730"/>
            <a:ext cx="3358616" cy="668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Screenshots</a:t>
            </a:r>
            <a:endParaRPr dirty="0"/>
          </a:p>
        </p:txBody>
      </p:sp>
      <p:sp>
        <p:nvSpPr>
          <p:cNvPr id="1112" name="Google Shape;1112;p31"/>
          <p:cNvSpPr txBox="1">
            <a:spLocks noGrp="1"/>
          </p:cNvSpPr>
          <p:nvPr>
            <p:ph type="subTitle" idx="1"/>
          </p:nvPr>
        </p:nvSpPr>
        <p:spPr>
          <a:xfrm>
            <a:off x="3290700" y="3475405"/>
            <a:ext cx="2562600" cy="48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113" name="Google Shape;1113;p31"/>
          <p:cNvSpPr txBox="1">
            <a:spLocks noGrp="1"/>
          </p:cNvSpPr>
          <p:nvPr>
            <p:ph type="title" idx="2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1114" name="Google Shape;1114;p31"/>
          <p:cNvSpPr/>
          <p:nvPr/>
        </p:nvSpPr>
        <p:spPr>
          <a:xfrm>
            <a:off x="6792075" y="986075"/>
            <a:ext cx="1638697" cy="1790800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713225" y="539500"/>
            <a:ext cx="1162486" cy="1162486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1806212" y="2020258"/>
            <a:ext cx="994153" cy="995198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31"/>
          <p:cNvGrpSpPr/>
          <p:nvPr/>
        </p:nvGrpSpPr>
        <p:grpSpPr>
          <a:xfrm rot="727871">
            <a:off x="6641905" y="1692457"/>
            <a:ext cx="1451309" cy="2291021"/>
            <a:chOff x="5538388" y="1733488"/>
            <a:chExt cx="611700" cy="965575"/>
          </a:xfrm>
        </p:grpSpPr>
        <p:sp>
          <p:nvSpPr>
            <p:cNvPr id="1118" name="Google Shape;1118;p31"/>
            <p:cNvSpPr/>
            <p:nvPr/>
          </p:nvSpPr>
          <p:spPr>
            <a:xfrm>
              <a:off x="5538388" y="1733488"/>
              <a:ext cx="611700" cy="965575"/>
            </a:xfrm>
            <a:custGeom>
              <a:avLst/>
              <a:gdLst/>
              <a:ahLst/>
              <a:cxnLst/>
              <a:rect l="l" t="t" r="r" b="b"/>
              <a:pathLst>
                <a:path w="24468" h="38623" extrusionOk="0">
                  <a:moveTo>
                    <a:pt x="2206" y="0"/>
                  </a:moveTo>
                  <a:cubicBezTo>
                    <a:pt x="967" y="0"/>
                    <a:pt x="1" y="1008"/>
                    <a:pt x="1" y="2206"/>
                  </a:cubicBezTo>
                  <a:lnTo>
                    <a:pt x="1" y="36417"/>
                  </a:lnTo>
                  <a:cubicBezTo>
                    <a:pt x="1" y="37636"/>
                    <a:pt x="1009" y="38623"/>
                    <a:pt x="2206" y="38623"/>
                  </a:cubicBezTo>
                  <a:lnTo>
                    <a:pt x="22262" y="38623"/>
                  </a:lnTo>
                  <a:cubicBezTo>
                    <a:pt x="23501" y="38623"/>
                    <a:pt x="24468" y="37615"/>
                    <a:pt x="24468" y="36417"/>
                  </a:cubicBezTo>
                  <a:lnTo>
                    <a:pt x="24468" y="2206"/>
                  </a:lnTo>
                  <a:cubicBezTo>
                    <a:pt x="24468" y="966"/>
                    <a:pt x="23480" y="0"/>
                    <a:pt x="22262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9" name="Google Shape;1119;p31"/>
            <p:cNvGrpSpPr/>
            <p:nvPr/>
          </p:nvGrpSpPr>
          <p:grpSpPr>
            <a:xfrm>
              <a:off x="5538398" y="1733511"/>
              <a:ext cx="611679" cy="965541"/>
              <a:chOff x="5538425" y="1733496"/>
              <a:chExt cx="1465450" cy="2313228"/>
            </a:xfrm>
          </p:grpSpPr>
          <p:sp>
            <p:nvSpPr>
              <p:cNvPr id="1120" name="Google Shape;1120;p31"/>
              <p:cNvSpPr/>
              <p:nvPr/>
            </p:nvSpPr>
            <p:spPr>
              <a:xfrm>
                <a:off x="6271749" y="1734754"/>
                <a:ext cx="732126" cy="2311970"/>
              </a:xfrm>
              <a:custGeom>
                <a:avLst/>
                <a:gdLst/>
                <a:ahLst/>
                <a:cxnLst/>
                <a:rect l="l" t="t" r="r" b="b"/>
                <a:pathLst>
                  <a:path w="12224" h="38602" extrusionOk="0">
                    <a:moveTo>
                      <a:pt x="1" y="0"/>
                    </a:moveTo>
                    <a:lnTo>
                      <a:pt x="1" y="38601"/>
                    </a:lnTo>
                    <a:lnTo>
                      <a:pt x="10019" y="38601"/>
                    </a:lnTo>
                    <a:cubicBezTo>
                      <a:pt x="11258" y="38601"/>
                      <a:pt x="12224" y="37614"/>
                      <a:pt x="12224" y="36396"/>
                    </a:cubicBezTo>
                    <a:lnTo>
                      <a:pt x="12224" y="2205"/>
                    </a:lnTo>
                    <a:cubicBezTo>
                      <a:pt x="12224" y="966"/>
                      <a:pt x="11237" y="0"/>
                      <a:pt x="100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5538425" y="1733496"/>
                <a:ext cx="733384" cy="2313228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38623" extrusionOk="0">
                    <a:moveTo>
                      <a:pt x="2206" y="0"/>
                    </a:moveTo>
                    <a:cubicBezTo>
                      <a:pt x="967" y="0"/>
                      <a:pt x="1" y="1008"/>
                      <a:pt x="1" y="2205"/>
                    </a:cubicBezTo>
                    <a:lnTo>
                      <a:pt x="1" y="36417"/>
                    </a:lnTo>
                    <a:cubicBezTo>
                      <a:pt x="1" y="37656"/>
                      <a:pt x="1009" y="38622"/>
                      <a:pt x="2206" y="38622"/>
                    </a:cubicBezTo>
                    <a:lnTo>
                      <a:pt x="12245" y="38622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6452924" y="1892870"/>
                <a:ext cx="367321" cy="333302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5565" extrusionOk="0">
                    <a:moveTo>
                      <a:pt x="3099" y="1"/>
                    </a:moveTo>
                    <a:cubicBezTo>
                      <a:pt x="1829" y="1"/>
                      <a:pt x="665" y="864"/>
                      <a:pt x="357" y="2149"/>
                    </a:cubicBezTo>
                    <a:cubicBezTo>
                      <a:pt x="0" y="3640"/>
                      <a:pt x="924" y="5131"/>
                      <a:pt x="2436" y="5488"/>
                    </a:cubicBezTo>
                    <a:cubicBezTo>
                      <a:pt x="2653" y="5540"/>
                      <a:pt x="2869" y="5565"/>
                      <a:pt x="3082" y="5565"/>
                    </a:cubicBezTo>
                    <a:cubicBezTo>
                      <a:pt x="4337" y="5565"/>
                      <a:pt x="5470" y="4704"/>
                      <a:pt x="5776" y="3430"/>
                    </a:cubicBezTo>
                    <a:cubicBezTo>
                      <a:pt x="6133" y="1939"/>
                      <a:pt x="5209" y="427"/>
                      <a:pt x="3717" y="69"/>
                    </a:cubicBezTo>
                    <a:cubicBezTo>
                      <a:pt x="3511" y="23"/>
                      <a:pt x="3304" y="1"/>
                      <a:pt x="30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6447893" y="2308165"/>
                <a:ext cx="378640" cy="333541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69" extrusionOk="0">
                    <a:moveTo>
                      <a:pt x="3168" y="0"/>
                    </a:moveTo>
                    <a:cubicBezTo>
                      <a:pt x="2812" y="0"/>
                      <a:pt x="2451" y="69"/>
                      <a:pt x="2100" y="213"/>
                    </a:cubicBezTo>
                    <a:cubicBezTo>
                      <a:pt x="672" y="801"/>
                      <a:pt x="0" y="2418"/>
                      <a:pt x="588" y="3846"/>
                    </a:cubicBezTo>
                    <a:cubicBezTo>
                      <a:pt x="1034" y="4912"/>
                      <a:pt x="2069" y="5568"/>
                      <a:pt x="3166" y="5568"/>
                    </a:cubicBezTo>
                    <a:cubicBezTo>
                      <a:pt x="3518" y="5568"/>
                      <a:pt x="3875" y="5501"/>
                      <a:pt x="4221" y="5359"/>
                    </a:cubicBezTo>
                    <a:cubicBezTo>
                      <a:pt x="5650" y="4770"/>
                      <a:pt x="6322" y="3153"/>
                      <a:pt x="5734" y="1725"/>
                    </a:cubicBezTo>
                    <a:cubicBezTo>
                      <a:pt x="5290" y="648"/>
                      <a:pt x="4260" y="0"/>
                      <a:pt x="3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6470532" y="272465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93" y="1"/>
                    </a:moveTo>
                    <a:cubicBezTo>
                      <a:pt x="1260" y="1"/>
                      <a:pt x="0" y="1240"/>
                      <a:pt x="0" y="2794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94"/>
                    </a:cubicBezTo>
                    <a:cubicBezTo>
                      <a:pt x="5566" y="1261"/>
                      <a:pt x="4347" y="1"/>
                      <a:pt x="27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6470532" y="3139773"/>
                <a:ext cx="333362" cy="33336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2793" y="0"/>
                    </a:moveTo>
                    <a:cubicBezTo>
                      <a:pt x="1260" y="0"/>
                      <a:pt x="0" y="1239"/>
                      <a:pt x="0" y="2793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93"/>
                    </a:cubicBezTo>
                    <a:cubicBezTo>
                      <a:pt x="5566" y="1260"/>
                      <a:pt x="4347" y="0"/>
                      <a:pt x="27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6470532" y="355482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93" y="1"/>
                    </a:moveTo>
                    <a:cubicBezTo>
                      <a:pt x="1260" y="1"/>
                      <a:pt x="0" y="1240"/>
                      <a:pt x="0" y="2773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73"/>
                    </a:cubicBezTo>
                    <a:cubicBezTo>
                      <a:pt x="5566" y="1261"/>
                      <a:pt x="4347" y="1"/>
                      <a:pt x="27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5757332" y="1893649"/>
                <a:ext cx="366063" cy="332523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5552" extrusionOk="0">
                    <a:moveTo>
                      <a:pt x="3049" y="1"/>
                    </a:moveTo>
                    <a:cubicBezTo>
                      <a:pt x="1791" y="1"/>
                      <a:pt x="644" y="861"/>
                      <a:pt x="357" y="2136"/>
                    </a:cubicBezTo>
                    <a:cubicBezTo>
                      <a:pt x="0" y="3627"/>
                      <a:pt x="924" y="5139"/>
                      <a:pt x="2415" y="5475"/>
                    </a:cubicBezTo>
                    <a:cubicBezTo>
                      <a:pt x="2632" y="5527"/>
                      <a:pt x="2849" y="5552"/>
                      <a:pt x="3063" y="5552"/>
                    </a:cubicBezTo>
                    <a:cubicBezTo>
                      <a:pt x="4321" y="5552"/>
                      <a:pt x="5467" y="4691"/>
                      <a:pt x="5755" y="3417"/>
                    </a:cubicBezTo>
                    <a:cubicBezTo>
                      <a:pt x="6112" y="1926"/>
                      <a:pt x="5188" y="414"/>
                      <a:pt x="3696" y="77"/>
                    </a:cubicBezTo>
                    <a:cubicBezTo>
                      <a:pt x="3480" y="26"/>
                      <a:pt x="3263" y="1"/>
                      <a:pt x="30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5751043" y="2308165"/>
                <a:ext cx="378640" cy="333541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69" extrusionOk="0">
                    <a:moveTo>
                      <a:pt x="3171" y="0"/>
                    </a:moveTo>
                    <a:cubicBezTo>
                      <a:pt x="2814" y="0"/>
                      <a:pt x="2451" y="69"/>
                      <a:pt x="2100" y="213"/>
                    </a:cubicBezTo>
                    <a:cubicBezTo>
                      <a:pt x="693" y="801"/>
                      <a:pt x="0" y="2418"/>
                      <a:pt x="588" y="3846"/>
                    </a:cubicBezTo>
                    <a:cubicBezTo>
                      <a:pt x="1034" y="4912"/>
                      <a:pt x="2069" y="5568"/>
                      <a:pt x="3166" y="5568"/>
                    </a:cubicBezTo>
                    <a:cubicBezTo>
                      <a:pt x="3518" y="5568"/>
                      <a:pt x="3875" y="5501"/>
                      <a:pt x="4221" y="5359"/>
                    </a:cubicBezTo>
                    <a:cubicBezTo>
                      <a:pt x="5650" y="4770"/>
                      <a:pt x="6322" y="3153"/>
                      <a:pt x="5734" y="1725"/>
                    </a:cubicBezTo>
                    <a:cubicBezTo>
                      <a:pt x="5306" y="648"/>
                      <a:pt x="4268" y="0"/>
                      <a:pt x="3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5774941" y="272465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72" y="1"/>
                    </a:moveTo>
                    <a:cubicBezTo>
                      <a:pt x="1260" y="1"/>
                      <a:pt x="0" y="1240"/>
                      <a:pt x="0" y="2794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94"/>
                    </a:cubicBezTo>
                    <a:cubicBezTo>
                      <a:pt x="5566" y="1261"/>
                      <a:pt x="4327" y="1"/>
                      <a:pt x="2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5774941" y="3139773"/>
                <a:ext cx="333362" cy="33336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2772" y="0"/>
                    </a:moveTo>
                    <a:cubicBezTo>
                      <a:pt x="1260" y="0"/>
                      <a:pt x="0" y="1239"/>
                      <a:pt x="0" y="2793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93"/>
                    </a:cubicBezTo>
                    <a:cubicBezTo>
                      <a:pt x="5566" y="1260"/>
                      <a:pt x="4327" y="0"/>
                      <a:pt x="27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5774941" y="355482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72" y="1"/>
                    </a:moveTo>
                    <a:cubicBezTo>
                      <a:pt x="1260" y="1"/>
                      <a:pt x="0" y="1240"/>
                      <a:pt x="0" y="2773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73"/>
                    </a:cubicBezTo>
                    <a:cubicBezTo>
                      <a:pt x="5566" y="1261"/>
                      <a:pt x="4327" y="1"/>
                      <a:pt x="2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5847890" y="1967437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5808900" y="192718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5847890" y="2382552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3130" y="0"/>
                    </a:moveTo>
                    <a:lnTo>
                      <a:pt x="0" y="3108"/>
                    </a:lnTo>
                    <a:cubicBezTo>
                      <a:pt x="399" y="3507"/>
                      <a:pt x="945" y="3780"/>
                      <a:pt x="1575" y="3780"/>
                    </a:cubicBezTo>
                    <a:cubicBezTo>
                      <a:pt x="2814" y="3780"/>
                      <a:pt x="3781" y="2772"/>
                      <a:pt x="3781" y="1575"/>
                    </a:cubicBezTo>
                    <a:cubicBezTo>
                      <a:pt x="3760" y="945"/>
                      <a:pt x="3529" y="378"/>
                      <a:pt x="3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5808900" y="234230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0"/>
                      <a:pt x="651" y="3780"/>
                    </a:cubicBezTo>
                    <a:lnTo>
                      <a:pt x="3781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5847890" y="279760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5808900" y="275735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5847890" y="3212722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30" y="0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5"/>
                    </a:cubicBezTo>
                    <a:cubicBezTo>
                      <a:pt x="3760" y="945"/>
                      <a:pt x="3529" y="378"/>
                      <a:pt x="3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5808900" y="317247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1"/>
                      <a:pt x="651" y="3781"/>
                    </a:cubicBezTo>
                    <a:lnTo>
                      <a:pt x="3781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5847890" y="362777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5808900" y="3587529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6543481" y="1967437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6505749" y="192718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6543481" y="2382552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3129" y="0"/>
                    </a:moveTo>
                    <a:lnTo>
                      <a:pt x="0" y="3108"/>
                    </a:lnTo>
                    <a:cubicBezTo>
                      <a:pt x="399" y="3507"/>
                      <a:pt x="945" y="3780"/>
                      <a:pt x="1575" y="3780"/>
                    </a:cubicBezTo>
                    <a:cubicBezTo>
                      <a:pt x="2814" y="3780"/>
                      <a:pt x="3781" y="2772"/>
                      <a:pt x="3781" y="1575"/>
                    </a:cubicBezTo>
                    <a:cubicBezTo>
                      <a:pt x="3781" y="945"/>
                      <a:pt x="3550" y="378"/>
                      <a:pt x="3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6505749" y="234230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0"/>
                      <a:pt x="651" y="3780"/>
                    </a:cubicBezTo>
                    <a:lnTo>
                      <a:pt x="3780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6543481" y="279760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6505749" y="275735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6543481" y="3212722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29" y="0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5"/>
                    </a:cubicBezTo>
                    <a:cubicBezTo>
                      <a:pt x="3781" y="945"/>
                      <a:pt x="3550" y="378"/>
                      <a:pt x="3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6505749" y="317247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1"/>
                      <a:pt x="651" y="3781"/>
                    </a:cubicBezTo>
                    <a:lnTo>
                      <a:pt x="3780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6543481" y="362777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6505749" y="3587529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5846632" y="1967437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1"/>
                    </a:moveTo>
                    <a:cubicBezTo>
                      <a:pt x="714" y="1"/>
                      <a:pt x="0" y="694"/>
                      <a:pt x="0" y="1576"/>
                    </a:cubicBezTo>
                    <a:cubicBezTo>
                      <a:pt x="0" y="1786"/>
                      <a:pt x="63" y="1996"/>
                      <a:pt x="126" y="216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6543481" y="1967437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1"/>
                    </a:moveTo>
                    <a:cubicBezTo>
                      <a:pt x="714" y="1"/>
                      <a:pt x="0" y="694"/>
                      <a:pt x="0" y="1576"/>
                    </a:cubicBezTo>
                    <a:cubicBezTo>
                      <a:pt x="0" y="1786"/>
                      <a:pt x="42" y="1996"/>
                      <a:pt x="126" y="216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5846632" y="2382552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0"/>
                    </a:moveTo>
                    <a:cubicBezTo>
                      <a:pt x="714" y="0"/>
                      <a:pt x="0" y="693"/>
                      <a:pt x="0" y="1575"/>
                    </a:cubicBezTo>
                    <a:cubicBezTo>
                      <a:pt x="0" y="1785"/>
                      <a:pt x="63" y="1995"/>
                      <a:pt x="126" y="2163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6543481" y="2382552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0"/>
                    </a:moveTo>
                    <a:cubicBezTo>
                      <a:pt x="714" y="0"/>
                      <a:pt x="0" y="693"/>
                      <a:pt x="0" y="1575"/>
                    </a:cubicBezTo>
                    <a:cubicBezTo>
                      <a:pt x="0" y="1785"/>
                      <a:pt x="42" y="1995"/>
                      <a:pt x="126" y="2163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5846632" y="2792576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63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6543481" y="2792576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42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5846632" y="3207691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0"/>
                    </a:moveTo>
                    <a:cubicBezTo>
                      <a:pt x="714" y="0"/>
                      <a:pt x="0" y="714"/>
                      <a:pt x="0" y="1575"/>
                    </a:cubicBezTo>
                    <a:cubicBezTo>
                      <a:pt x="0" y="1785"/>
                      <a:pt x="63" y="1995"/>
                      <a:pt x="126" y="218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6543481" y="3207691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0"/>
                    </a:moveTo>
                    <a:cubicBezTo>
                      <a:pt x="714" y="0"/>
                      <a:pt x="0" y="714"/>
                      <a:pt x="0" y="1575"/>
                    </a:cubicBezTo>
                    <a:cubicBezTo>
                      <a:pt x="0" y="1785"/>
                      <a:pt x="42" y="1995"/>
                      <a:pt x="126" y="218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5846632" y="3622746"/>
                <a:ext cx="94391" cy="1309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6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63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6543481" y="3622746"/>
                <a:ext cx="94391" cy="1309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6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42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1"/>
          <p:cNvGrpSpPr/>
          <p:nvPr/>
        </p:nvGrpSpPr>
        <p:grpSpPr>
          <a:xfrm rot="-693273">
            <a:off x="1055953" y="2091937"/>
            <a:ext cx="914686" cy="1966362"/>
            <a:chOff x="3735850" y="68950"/>
            <a:chExt cx="494100" cy="1062200"/>
          </a:xfrm>
        </p:grpSpPr>
        <p:sp>
          <p:nvSpPr>
            <p:cNvPr id="1163" name="Google Shape;1163;p31"/>
            <p:cNvSpPr/>
            <p:nvPr/>
          </p:nvSpPr>
          <p:spPr>
            <a:xfrm>
              <a:off x="3735875" y="71600"/>
              <a:ext cx="494075" cy="1056925"/>
            </a:xfrm>
            <a:custGeom>
              <a:avLst/>
              <a:gdLst/>
              <a:ahLst/>
              <a:cxnLst/>
              <a:rect l="l" t="t" r="r" b="b"/>
              <a:pathLst>
                <a:path w="19763" h="42277" extrusionOk="0">
                  <a:moveTo>
                    <a:pt x="5377" y="0"/>
                  </a:moveTo>
                  <a:cubicBezTo>
                    <a:pt x="4620" y="0"/>
                    <a:pt x="4011" y="588"/>
                    <a:pt x="4011" y="1365"/>
                  </a:cubicBezTo>
                  <a:lnTo>
                    <a:pt x="4011" y="4872"/>
                  </a:lnTo>
                  <a:cubicBezTo>
                    <a:pt x="4011" y="5587"/>
                    <a:pt x="4536" y="6133"/>
                    <a:pt x="5229" y="6217"/>
                  </a:cubicBezTo>
                  <a:cubicBezTo>
                    <a:pt x="5271" y="7057"/>
                    <a:pt x="5293" y="8422"/>
                    <a:pt x="5061" y="9451"/>
                  </a:cubicBezTo>
                  <a:cubicBezTo>
                    <a:pt x="5040" y="9577"/>
                    <a:pt x="4977" y="9724"/>
                    <a:pt x="4956" y="9829"/>
                  </a:cubicBezTo>
                  <a:cubicBezTo>
                    <a:pt x="4872" y="10039"/>
                    <a:pt x="4809" y="10207"/>
                    <a:pt x="4704" y="10354"/>
                  </a:cubicBezTo>
                  <a:cubicBezTo>
                    <a:pt x="3822" y="11551"/>
                    <a:pt x="147" y="15352"/>
                    <a:pt x="84" y="18503"/>
                  </a:cubicBezTo>
                  <a:cubicBezTo>
                    <a:pt x="0" y="21065"/>
                    <a:pt x="42" y="34128"/>
                    <a:pt x="84" y="38664"/>
                  </a:cubicBezTo>
                  <a:cubicBezTo>
                    <a:pt x="21" y="39483"/>
                    <a:pt x="21" y="40029"/>
                    <a:pt x="21" y="40176"/>
                  </a:cubicBezTo>
                  <a:lnTo>
                    <a:pt x="21" y="40239"/>
                  </a:lnTo>
                  <a:lnTo>
                    <a:pt x="21" y="40344"/>
                  </a:lnTo>
                  <a:lnTo>
                    <a:pt x="21" y="40365"/>
                  </a:lnTo>
                  <a:cubicBezTo>
                    <a:pt x="21" y="40386"/>
                    <a:pt x="63" y="40428"/>
                    <a:pt x="63" y="40449"/>
                  </a:cubicBezTo>
                  <a:cubicBezTo>
                    <a:pt x="63" y="40449"/>
                    <a:pt x="63" y="40470"/>
                    <a:pt x="84" y="40470"/>
                  </a:cubicBezTo>
                  <a:cubicBezTo>
                    <a:pt x="84" y="40491"/>
                    <a:pt x="105" y="40533"/>
                    <a:pt x="105" y="40554"/>
                  </a:cubicBezTo>
                  <a:lnTo>
                    <a:pt x="126" y="40575"/>
                  </a:lnTo>
                  <a:cubicBezTo>
                    <a:pt x="147" y="40596"/>
                    <a:pt x="147" y="40638"/>
                    <a:pt x="189" y="40659"/>
                  </a:cubicBezTo>
                  <a:lnTo>
                    <a:pt x="210" y="40680"/>
                  </a:lnTo>
                  <a:lnTo>
                    <a:pt x="315" y="40785"/>
                  </a:lnTo>
                  <a:cubicBezTo>
                    <a:pt x="315" y="40785"/>
                    <a:pt x="336" y="40785"/>
                    <a:pt x="336" y="40806"/>
                  </a:cubicBezTo>
                  <a:cubicBezTo>
                    <a:pt x="357" y="40848"/>
                    <a:pt x="399" y="40869"/>
                    <a:pt x="441" y="40890"/>
                  </a:cubicBezTo>
                  <a:cubicBezTo>
                    <a:pt x="462" y="40890"/>
                    <a:pt x="462" y="40911"/>
                    <a:pt x="504" y="40911"/>
                  </a:cubicBezTo>
                  <a:cubicBezTo>
                    <a:pt x="525" y="40953"/>
                    <a:pt x="546" y="40974"/>
                    <a:pt x="609" y="40974"/>
                  </a:cubicBezTo>
                  <a:cubicBezTo>
                    <a:pt x="630" y="40974"/>
                    <a:pt x="630" y="40995"/>
                    <a:pt x="651" y="40995"/>
                  </a:cubicBezTo>
                  <a:cubicBezTo>
                    <a:pt x="672" y="41016"/>
                    <a:pt x="735" y="41016"/>
                    <a:pt x="756" y="41058"/>
                  </a:cubicBezTo>
                  <a:cubicBezTo>
                    <a:pt x="777" y="41058"/>
                    <a:pt x="819" y="41079"/>
                    <a:pt x="819" y="41079"/>
                  </a:cubicBezTo>
                  <a:cubicBezTo>
                    <a:pt x="861" y="41100"/>
                    <a:pt x="903" y="41121"/>
                    <a:pt x="945" y="41121"/>
                  </a:cubicBezTo>
                  <a:cubicBezTo>
                    <a:pt x="966" y="41121"/>
                    <a:pt x="966" y="41142"/>
                    <a:pt x="1008" y="41142"/>
                  </a:cubicBezTo>
                  <a:cubicBezTo>
                    <a:pt x="1050" y="41184"/>
                    <a:pt x="1134" y="41205"/>
                    <a:pt x="1218" y="41226"/>
                  </a:cubicBezTo>
                  <a:cubicBezTo>
                    <a:pt x="1239" y="41226"/>
                    <a:pt x="1239" y="41247"/>
                    <a:pt x="1260" y="41247"/>
                  </a:cubicBezTo>
                  <a:cubicBezTo>
                    <a:pt x="1323" y="41290"/>
                    <a:pt x="1365" y="41311"/>
                    <a:pt x="1428" y="41311"/>
                  </a:cubicBezTo>
                  <a:cubicBezTo>
                    <a:pt x="1449" y="41311"/>
                    <a:pt x="1470" y="41332"/>
                    <a:pt x="1491" y="41332"/>
                  </a:cubicBezTo>
                  <a:cubicBezTo>
                    <a:pt x="1554" y="41353"/>
                    <a:pt x="1596" y="41353"/>
                    <a:pt x="1659" y="41395"/>
                  </a:cubicBezTo>
                  <a:cubicBezTo>
                    <a:pt x="1680" y="41395"/>
                    <a:pt x="1701" y="41416"/>
                    <a:pt x="1764" y="41416"/>
                  </a:cubicBezTo>
                  <a:cubicBezTo>
                    <a:pt x="1806" y="41437"/>
                    <a:pt x="1869" y="41437"/>
                    <a:pt x="1911" y="41458"/>
                  </a:cubicBezTo>
                  <a:cubicBezTo>
                    <a:pt x="1932" y="41458"/>
                    <a:pt x="1974" y="41500"/>
                    <a:pt x="2016" y="41500"/>
                  </a:cubicBezTo>
                  <a:cubicBezTo>
                    <a:pt x="2079" y="41521"/>
                    <a:pt x="2163" y="41521"/>
                    <a:pt x="2205" y="41542"/>
                  </a:cubicBezTo>
                  <a:cubicBezTo>
                    <a:pt x="2226" y="41542"/>
                    <a:pt x="2268" y="41563"/>
                    <a:pt x="2289" y="41563"/>
                  </a:cubicBezTo>
                  <a:cubicBezTo>
                    <a:pt x="2352" y="41605"/>
                    <a:pt x="2478" y="41626"/>
                    <a:pt x="2562" y="41647"/>
                  </a:cubicBezTo>
                  <a:cubicBezTo>
                    <a:pt x="2604" y="41647"/>
                    <a:pt x="2646" y="41668"/>
                    <a:pt x="2688" y="41668"/>
                  </a:cubicBezTo>
                  <a:cubicBezTo>
                    <a:pt x="2730" y="41710"/>
                    <a:pt x="2814" y="41710"/>
                    <a:pt x="2856" y="41731"/>
                  </a:cubicBezTo>
                  <a:cubicBezTo>
                    <a:pt x="2919" y="41731"/>
                    <a:pt x="2940" y="41752"/>
                    <a:pt x="3003" y="41752"/>
                  </a:cubicBezTo>
                  <a:cubicBezTo>
                    <a:pt x="3045" y="41752"/>
                    <a:pt x="3108" y="41773"/>
                    <a:pt x="3171" y="41773"/>
                  </a:cubicBezTo>
                  <a:cubicBezTo>
                    <a:pt x="3234" y="41773"/>
                    <a:pt x="3276" y="41815"/>
                    <a:pt x="3339" y="41815"/>
                  </a:cubicBezTo>
                  <a:cubicBezTo>
                    <a:pt x="3381" y="41815"/>
                    <a:pt x="3444" y="41836"/>
                    <a:pt x="3486" y="41836"/>
                  </a:cubicBezTo>
                  <a:cubicBezTo>
                    <a:pt x="3549" y="41836"/>
                    <a:pt x="3591" y="41857"/>
                    <a:pt x="3654" y="41857"/>
                  </a:cubicBezTo>
                  <a:cubicBezTo>
                    <a:pt x="3696" y="41857"/>
                    <a:pt x="3759" y="41878"/>
                    <a:pt x="3801" y="41878"/>
                  </a:cubicBezTo>
                  <a:lnTo>
                    <a:pt x="4284" y="41962"/>
                  </a:lnTo>
                  <a:lnTo>
                    <a:pt x="4305" y="41962"/>
                  </a:lnTo>
                  <a:cubicBezTo>
                    <a:pt x="4389" y="41962"/>
                    <a:pt x="4494" y="41983"/>
                    <a:pt x="4557" y="41983"/>
                  </a:cubicBezTo>
                  <a:lnTo>
                    <a:pt x="4641" y="41983"/>
                  </a:lnTo>
                  <a:cubicBezTo>
                    <a:pt x="4725" y="41983"/>
                    <a:pt x="4830" y="42025"/>
                    <a:pt x="4935" y="42025"/>
                  </a:cubicBezTo>
                  <a:lnTo>
                    <a:pt x="5019" y="42025"/>
                  </a:lnTo>
                  <a:cubicBezTo>
                    <a:pt x="5124" y="42025"/>
                    <a:pt x="5229" y="42046"/>
                    <a:pt x="5335" y="42046"/>
                  </a:cubicBezTo>
                  <a:lnTo>
                    <a:pt x="5356" y="42046"/>
                  </a:lnTo>
                  <a:cubicBezTo>
                    <a:pt x="6112" y="42130"/>
                    <a:pt x="6952" y="42193"/>
                    <a:pt x="7813" y="42256"/>
                  </a:cubicBezTo>
                  <a:lnTo>
                    <a:pt x="7855" y="42256"/>
                  </a:lnTo>
                  <a:cubicBezTo>
                    <a:pt x="8023" y="42256"/>
                    <a:pt x="8233" y="42277"/>
                    <a:pt x="8443" y="42277"/>
                  </a:cubicBezTo>
                  <a:lnTo>
                    <a:pt x="9871" y="42277"/>
                  </a:lnTo>
                  <a:cubicBezTo>
                    <a:pt x="15310" y="42277"/>
                    <a:pt x="19679" y="41290"/>
                    <a:pt x="19679" y="40071"/>
                  </a:cubicBezTo>
                  <a:cubicBezTo>
                    <a:pt x="19679" y="40071"/>
                    <a:pt x="19763" y="21464"/>
                    <a:pt x="19679" y="18335"/>
                  </a:cubicBezTo>
                  <a:cubicBezTo>
                    <a:pt x="19679" y="18230"/>
                    <a:pt x="19679" y="18125"/>
                    <a:pt x="19658" y="18020"/>
                  </a:cubicBezTo>
                  <a:lnTo>
                    <a:pt x="19658" y="17936"/>
                  </a:lnTo>
                  <a:cubicBezTo>
                    <a:pt x="19658" y="17873"/>
                    <a:pt x="19637" y="17789"/>
                    <a:pt x="19637" y="17705"/>
                  </a:cubicBezTo>
                  <a:cubicBezTo>
                    <a:pt x="19637" y="17684"/>
                    <a:pt x="19616" y="17621"/>
                    <a:pt x="19616" y="17600"/>
                  </a:cubicBezTo>
                  <a:cubicBezTo>
                    <a:pt x="19616" y="17516"/>
                    <a:pt x="19595" y="17474"/>
                    <a:pt x="19553" y="17390"/>
                  </a:cubicBezTo>
                  <a:cubicBezTo>
                    <a:pt x="19553" y="17348"/>
                    <a:pt x="19532" y="17306"/>
                    <a:pt x="19532" y="17263"/>
                  </a:cubicBezTo>
                  <a:cubicBezTo>
                    <a:pt x="19511" y="17200"/>
                    <a:pt x="19511" y="17137"/>
                    <a:pt x="19490" y="17074"/>
                  </a:cubicBezTo>
                  <a:cubicBezTo>
                    <a:pt x="19490" y="17032"/>
                    <a:pt x="19448" y="16990"/>
                    <a:pt x="19448" y="16948"/>
                  </a:cubicBezTo>
                  <a:cubicBezTo>
                    <a:pt x="19427" y="16885"/>
                    <a:pt x="19427" y="16822"/>
                    <a:pt x="19406" y="16759"/>
                  </a:cubicBezTo>
                  <a:cubicBezTo>
                    <a:pt x="19385" y="16717"/>
                    <a:pt x="19385" y="16654"/>
                    <a:pt x="19343" y="16633"/>
                  </a:cubicBezTo>
                  <a:cubicBezTo>
                    <a:pt x="19322" y="16570"/>
                    <a:pt x="19301" y="16507"/>
                    <a:pt x="19301" y="16444"/>
                  </a:cubicBezTo>
                  <a:cubicBezTo>
                    <a:pt x="19280" y="16402"/>
                    <a:pt x="19280" y="16339"/>
                    <a:pt x="19238" y="16297"/>
                  </a:cubicBezTo>
                  <a:cubicBezTo>
                    <a:pt x="19217" y="16234"/>
                    <a:pt x="19196" y="16192"/>
                    <a:pt x="19175" y="16108"/>
                  </a:cubicBezTo>
                  <a:cubicBezTo>
                    <a:pt x="19133" y="16045"/>
                    <a:pt x="19112" y="16003"/>
                    <a:pt x="19112" y="15940"/>
                  </a:cubicBezTo>
                  <a:lnTo>
                    <a:pt x="19028" y="15793"/>
                  </a:lnTo>
                  <a:lnTo>
                    <a:pt x="18965" y="15625"/>
                  </a:lnTo>
                  <a:lnTo>
                    <a:pt x="18881" y="15478"/>
                  </a:lnTo>
                  <a:lnTo>
                    <a:pt x="18797" y="15310"/>
                  </a:lnTo>
                  <a:cubicBezTo>
                    <a:pt x="18776" y="15268"/>
                    <a:pt x="18755" y="15247"/>
                    <a:pt x="18713" y="15184"/>
                  </a:cubicBezTo>
                  <a:cubicBezTo>
                    <a:pt x="18692" y="15142"/>
                    <a:pt x="18671" y="15058"/>
                    <a:pt x="18608" y="14995"/>
                  </a:cubicBezTo>
                  <a:cubicBezTo>
                    <a:pt x="18587" y="14974"/>
                    <a:pt x="18566" y="14932"/>
                    <a:pt x="18566" y="14890"/>
                  </a:cubicBezTo>
                  <a:cubicBezTo>
                    <a:pt x="18440" y="14659"/>
                    <a:pt x="18272" y="14407"/>
                    <a:pt x="18125" y="14155"/>
                  </a:cubicBezTo>
                  <a:cubicBezTo>
                    <a:pt x="18125" y="14134"/>
                    <a:pt x="18083" y="14113"/>
                    <a:pt x="18083" y="14113"/>
                  </a:cubicBezTo>
                  <a:cubicBezTo>
                    <a:pt x="18041" y="14050"/>
                    <a:pt x="18020" y="13987"/>
                    <a:pt x="17957" y="13924"/>
                  </a:cubicBezTo>
                  <a:cubicBezTo>
                    <a:pt x="17936" y="13903"/>
                    <a:pt x="17915" y="13840"/>
                    <a:pt x="17873" y="13819"/>
                  </a:cubicBezTo>
                  <a:cubicBezTo>
                    <a:pt x="17852" y="13777"/>
                    <a:pt x="17810" y="13714"/>
                    <a:pt x="17768" y="13672"/>
                  </a:cubicBezTo>
                  <a:cubicBezTo>
                    <a:pt x="17747" y="13609"/>
                    <a:pt x="17726" y="13567"/>
                    <a:pt x="17663" y="13525"/>
                  </a:cubicBezTo>
                  <a:cubicBezTo>
                    <a:pt x="17642" y="13483"/>
                    <a:pt x="17621" y="13462"/>
                    <a:pt x="17558" y="13399"/>
                  </a:cubicBezTo>
                  <a:cubicBezTo>
                    <a:pt x="17516" y="13357"/>
                    <a:pt x="17474" y="13294"/>
                    <a:pt x="17432" y="13252"/>
                  </a:cubicBezTo>
                  <a:lnTo>
                    <a:pt x="17411" y="13210"/>
                  </a:lnTo>
                  <a:lnTo>
                    <a:pt x="17390" y="13189"/>
                  </a:lnTo>
                  <a:cubicBezTo>
                    <a:pt x="17285" y="13063"/>
                    <a:pt x="17179" y="12895"/>
                    <a:pt x="17074" y="12769"/>
                  </a:cubicBezTo>
                  <a:cubicBezTo>
                    <a:pt x="17032" y="12748"/>
                    <a:pt x="17011" y="12685"/>
                    <a:pt x="16990" y="12664"/>
                  </a:cubicBezTo>
                  <a:cubicBezTo>
                    <a:pt x="16906" y="12559"/>
                    <a:pt x="16822" y="12475"/>
                    <a:pt x="16780" y="12370"/>
                  </a:cubicBezTo>
                  <a:cubicBezTo>
                    <a:pt x="16696" y="12307"/>
                    <a:pt x="16654" y="12202"/>
                    <a:pt x="16570" y="12118"/>
                  </a:cubicBezTo>
                  <a:cubicBezTo>
                    <a:pt x="16528" y="12055"/>
                    <a:pt x="16507" y="12034"/>
                    <a:pt x="16465" y="11992"/>
                  </a:cubicBezTo>
                  <a:cubicBezTo>
                    <a:pt x="15856" y="11215"/>
                    <a:pt x="15331" y="10627"/>
                    <a:pt x="15058" y="10249"/>
                  </a:cubicBezTo>
                  <a:cubicBezTo>
                    <a:pt x="14428" y="9409"/>
                    <a:pt x="14470" y="7267"/>
                    <a:pt x="14533" y="6112"/>
                  </a:cubicBezTo>
                  <a:cubicBezTo>
                    <a:pt x="15226" y="6028"/>
                    <a:pt x="15751" y="5440"/>
                    <a:pt x="15751" y="4767"/>
                  </a:cubicBezTo>
                  <a:lnTo>
                    <a:pt x="15751" y="1365"/>
                  </a:lnTo>
                  <a:cubicBezTo>
                    <a:pt x="15751" y="588"/>
                    <a:pt x="15142" y="0"/>
                    <a:pt x="14386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4" name="Google Shape;1164;p31"/>
            <p:cNvGrpSpPr/>
            <p:nvPr/>
          </p:nvGrpSpPr>
          <p:grpSpPr>
            <a:xfrm>
              <a:off x="3735850" y="68950"/>
              <a:ext cx="494100" cy="1062200"/>
              <a:chOff x="4510925" y="1777975"/>
              <a:chExt cx="494100" cy="1062200"/>
            </a:xfrm>
          </p:grpSpPr>
          <p:sp>
            <p:nvSpPr>
              <p:cNvPr id="1165" name="Google Shape;1165;p31"/>
              <p:cNvSpPr/>
              <p:nvPr/>
            </p:nvSpPr>
            <p:spPr>
              <a:xfrm>
                <a:off x="4510925" y="1915025"/>
                <a:ext cx="494100" cy="925150"/>
              </a:xfrm>
              <a:custGeom>
                <a:avLst/>
                <a:gdLst/>
                <a:ahLst/>
                <a:cxnLst/>
                <a:rect l="l" t="t" r="r" b="b"/>
                <a:pathLst>
                  <a:path w="19764" h="37006" extrusionOk="0">
                    <a:moveTo>
                      <a:pt x="5104" y="0"/>
                    </a:moveTo>
                    <a:cubicBezTo>
                      <a:pt x="5104" y="0"/>
                      <a:pt x="5398" y="2416"/>
                      <a:pt x="5041" y="3991"/>
                    </a:cubicBezTo>
                    <a:cubicBezTo>
                      <a:pt x="4999" y="4117"/>
                      <a:pt x="4978" y="4264"/>
                      <a:pt x="4936" y="4390"/>
                    </a:cubicBezTo>
                    <a:cubicBezTo>
                      <a:pt x="4852" y="4600"/>
                      <a:pt x="4768" y="4789"/>
                      <a:pt x="4663" y="4915"/>
                    </a:cubicBezTo>
                    <a:cubicBezTo>
                      <a:pt x="3781" y="6091"/>
                      <a:pt x="105" y="9892"/>
                      <a:pt x="42" y="13042"/>
                    </a:cubicBezTo>
                    <a:cubicBezTo>
                      <a:pt x="0" y="15626"/>
                      <a:pt x="21" y="28668"/>
                      <a:pt x="42" y="33225"/>
                    </a:cubicBezTo>
                    <a:lnTo>
                      <a:pt x="42" y="34737"/>
                    </a:lnTo>
                    <a:lnTo>
                      <a:pt x="42" y="34800"/>
                    </a:lnTo>
                    <a:cubicBezTo>
                      <a:pt x="42" y="35997"/>
                      <a:pt x="4453" y="37005"/>
                      <a:pt x="9871" y="37005"/>
                    </a:cubicBezTo>
                    <a:cubicBezTo>
                      <a:pt x="15290" y="37005"/>
                      <a:pt x="19679" y="35997"/>
                      <a:pt x="19679" y="34800"/>
                    </a:cubicBezTo>
                    <a:cubicBezTo>
                      <a:pt x="19679" y="34800"/>
                      <a:pt x="19763" y="16172"/>
                      <a:pt x="19658" y="13084"/>
                    </a:cubicBezTo>
                    <a:cubicBezTo>
                      <a:pt x="19574" y="9934"/>
                      <a:pt x="15899" y="6112"/>
                      <a:pt x="15038" y="4936"/>
                    </a:cubicBezTo>
                    <a:cubicBezTo>
                      <a:pt x="14135" y="3739"/>
                      <a:pt x="14555" y="0"/>
                      <a:pt x="145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4584950" y="2245275"/>
                <a:ext cx="334475" cy="428450"/>
              </a:xfrm>
              <a:custGeom>
                <a:avLst/>
                <a:gdLst/>
                <a:ahLst/>
                <a:cxnLst/>
                <a:rect l="l" t="t" r="r" b="b"/>
                <a:pathLst>
                  <a:path w="13379" h="17138" extrusionOk="0">
                    <a:moveTo>
                      <a:pt x="1093" y="0"/>
                    </a:moveTo>
                    <a:cubicBezTo>
                      <a:pt x="505" y="0"/>
                      <a:pt x="1" y="505"/>
                      <a:pt x="1" y="1114"/>
                    </a:cubicBezTo>
                    <a:lnTo>
                      <a:pt x="1" y="16046"/>
                    </a:lnTo>
                    <a:cubicBezTo>
                      <a:pt x="1" y="16655"/>
                      <a:pt x="505" y="17138"/>
                      <a:pt x="1093" y="17138"/>
                    </a:cubicBezTo>
                    <a:lnTo>
                      <a:pt x="12287" y="17138"/>
                    </a:lnTo>
                    <a:cubicBezTo>
                      <a:pt x="12917" y="17138"/>
                      <a:pt x="13379" y="16655"/>
                      <a:pt x="13379" y="16046"/>
                    </a:cubicBezTo>
                    <a:lnTo>
                      <a:pt x="13379" y="1114"/>
                    </a:lnTo>
                    <a:cubicBezTo>
                      <a:pt x="13379" y="505"/>
                      <a:pt x="12896" y="0"/>
                      <a:pt x="12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4651100" y="2358150"/>
                <a:ext cx="202175" cy="20217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8087" extrusionOk="0">
                    <a:moveTo>
                      <a:pt x="2962" y="1"/>
                    </a:moveTo>
                    <a:lnTo>
                      <a:pt x="2962" y="2962"/>
                    </a:lnTo>
                    <a:lnTo>
                      <a:pt x="1" y="2962"/>
                    </a:lnTo>
                    <a:lnTo>
                      <a:pt x="1" y="5146"/>
                    </a:lnTo>
                    <a:lnTo>
                      <a:pt x="2962" y="5146"/>
                    </a:lnTo>
                    <a:lnTo>
                      <a:pt x="2962" y="8087"/>
                    </a:lnTo>
                    <a:lnTo>
                      <a:pt x="5146" y="8087"/>
                    </a:lnTo>
                    <a:lnTo>
                      <a:pt x="5146" y="5146"/>
                    </a:lnTo>
                    <a:lnTo>
                      <a:pt x="8087" y="5146"/>
                    </a:lnTo>
                    <a:lnTo>
                      <a:pt x="8087" y="2962"/>
                    </a:lnTo>
                    <a:lnTo>
                      <a:pt x="5146" y="2962"/>
                    </a:lnTo>
                    <a:lnTo>
                      <a:pt x="5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4634300" y="2014775"/>
                <a:ext cx="14285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695" extrusionOk="0">
                    <a:moveTo>
                      <a:pt x="106" y="1"/>
                    </a:moveTo>
                    <a:cubicBezTo>
                      <a:pt x="64" y="148"/>
                      <a:pt x="43" y="274"/>
                      <a:pt x="1" y="400"/>
                    </a:cubicBezTo>
                    <a:cubicBezTo>
                      <a:pt x="1024" y="622"/>
                      <a:pt x="2013" y="695"/>
                      <a:pt x="2872" y="695"/>
                    </a:cubicBezTo>
                    <a:cubicBezTo>
                      <a:pt x="4535" y="695"/>
                      <a:pt x="5713" y="421"/>
                      <a:pt x="5713" y="421"/>
                    </a:cubicBezTo>
                    <a:lnTo>
                      <a:pt x="5713" y="421"/>
                    </a:lnTo>
                    <a:cubicBezTo>
                      <a:pt x="5390" y="428"/>
                      <a:pt x="5082" y="431"/>
                      <a:pt x="4786" y="431"/>
                    </a:cubicBezTo>
                    <a:cubicBezTo>
                      <a:pt x="2472" y="431"/>
                      <a:pt x="1000" y="224"/>
                      <a:pt x="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4611200" y="1777975"/>
                <a:ext cx="293525" cy="156500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6260" extrusionOk="0">
                    <a:moveTo>
                      <a:pt x="1366" y="1"/>
                    </a:moveTo>
                    <a:cubicBezTo>
                      <a:pt x="589" y="1"/>
                      <a:pt x="1" y="610"/>
                      <a:pt x="1" y="1366"/>
                    </a:cubicBezTo>
                    <a:lnTo>
                      <a:pt x="1" y="4894"/>
                    </a:lnTo>
                    <a:cubicBezTo>
                      <a:pt x="1" y="5650"/>
                      <a:pt x="610" y="6259"/>
                      <a:pt x="1366" y="6259"/>
                    </a:cubicBezTo>
                    <a:lnTo>
                      <a:pt x="10376" y="6259"/>
                    </a:lnTo>
                    <a:cubicBezTo>
                      <a:pt x="11132" y="6259"/>
                      <a:pt x="11741" y="5650"/>
                      <a:pt x="11741" y="4894"/>
                    </a:cubicBezTo>
                    <a:lnTo>
                      <a:pt x="11741" y="1366"/>
                    </a:lnTo>
                    <a:cubicBezTo>
                      <a:pt x="11741" y="631"/>
                      <a:pt x="11132" y="1"/>
                      <a:pt x="10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02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8" y="399939"/>
            <a:ext cx="5427748" cy="27298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980" y="617034"/>
            <a:ext cx="3865758" cy="2631688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57" y="2511483"/>
            <a:ext cx="5400705" cy="26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31" y="307859"/>
            <a:ext cx="5233645" cy="3149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77" y="2163337"/>
            <a:ext cx="5108720" cy="265007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679" y="126380"/>
            <a:ext cx="8333678" cy="48991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50"/>
          <p:cNvSpPr/>
          <p:nvPr/>
        </p:nvSpPr>
        <p:spPr>
          <a:xfrm>
            <a:off x="1885949" y="1688400"/>
            <a:ext cx="5458987" cy="207327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50"/>
          <p:cNvSpPr txBox="1">
            <a:spLocks noGrp="1"/>
          </p:cNvSpPr>
          <p:nvPr>
            <p:ph type="title"/>
          </p:nvPr>
        </p:nvSpPr>
        <p:spPr>
          <a:xfrm>
            <a:off x="2134442" y="1763107"/>
            <a:ext cx="4962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Conclusions</a:t>
            </a:r>
            <a:endParaRPr sz="2800" dirty="0"/>
          </a:p>
        </p:txBody>
      </p:sp>
      <p:sp>
        <p:nvSpPr>
          <p:cNvPr id="1779" name="Google Shape;1779;p50"/>
          <p:cNvSpPr txBox="1">
            <a:spLocks noGrp="1"/>
          </p:cNvSpPr>
          <p:nvPr>
            <p:ph type="body" idx="1"/>
          </p:nvPr>
        </p:nvSpPr>
        <p:spPr>
          <a:xfrm>
            <a:off x="2091000" y="2500422"/>
            <a:ext cx="4962000" cy="954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-implementation of hospital management system project helps to store all kinds of records provide coordination and user communication, implement policies , improve day to day operation.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-it is all about modernizing a hospital through use of technology</a:t>
            </a:r>
            <a:endParaRPr dirty="0"/>
          </a:p>
        </p:txBody>
      </p:sp>
      <p:grpSp>
        <p:nvGrpSpPr>
          <p:cNvPr id="1780" name="Google Shape;1780;p50"/>
          <p:cNvGrpSpPr/>
          <p:nvPr/>
        </p:nvGrpSpPr>
        <p:grpSpPr>
          <a:xfrm rot="1336444">
            <a:off x="1063325" y="701151"/>
            <a:ext cx="521012" cy="1449053"/>
            <a:chOff x="6234025" y="1538150"/>
            <a:chExt cx="276200" cy="768175"/>
          </a:xfrm>
        </p:grpSpPr>
        <p:sp>
          <p:nvSpPr>
            <p:cNvPr id="1781" name="Google Shape;1781;p50"/>
            <p:cNvSpPr/>
            <p:nvPr/>
          </p:nvSpPr>
          <p:spPr>
            <a:xfrm>
              <a:off x="6234550" y="1538163"/>
              <a:ext cx="275150" cy="768150"/>
            </a:xfrm>
            <a:custGeom>
              <a:avLst/>
              <a:gdLst/>
              <a:ahLst/>
              <a:cxnLst/>
              <a:rect l="l" t="t" r="r" b="b"/>
              <a:pathLst>
                <a:path w="11006" h="30726" extrusionOk="0">
                  <a:moveTo>
                    <a:pt x="5503" y="0"/>
                  </a:moveTo>
                  <a:cubicBezTo>
                    <a:pt x="3361" y="0"/>
                    <a:pt x="1660" y="294"/>
                    <a:pt x="1660" y="651"/>
                  </a:cubicBezTo>
                  <a:lnTo>
                    <a:pt x="1660" y="4788"/>
                  </a:lnTo>
                  <a:cubicBezTo>
                    <a:pt x="1645" y="4779"/>
                    <a:pt x="1631" y="4775"/>
                    <a:pt x="1617" y="4775"/>
                  </a:cubicBezTo>
                  <a:cubicBezTo>
                    <a:pt x="1571" y="4775"/>
                    <a:pt x="1534" y="4819"/>
                    <a:pt x="1534" y="4851"/>
                  </a:cubicBezTo>
                  <a:lnTo>
                    <a:pt x="1534" y="5439"/>
                  </a:lnTo>
                  <a:lnTo>
                    <a:pt x="1534" y="5544"/>
                  </a:lnTo>
                  <a:cubicBezTo>
                    <a:pt x="1534" y="5586"/>
                    <a:pt x="1576" y="5670"/>
                    <a:pt x="1660" y="5733"/>
                  </a:cubicBezTo>
                  <a:lnTo>
                    <a:pt x="1660" y="5965"/>
                  </a:lnTo>
                  <a:cubicBezTo>
                    <a:pt x="1660" y="6049"/>
                    <a:pt x="1744" y="6112"/>
                    <a:pt x="1912" y="6196"/>
                  </a:cubicBezTo>
                  <a:lnTo>
                    <a:pt x="1912" y="7036"/>
                  </a:lnTo>
                  <a:cubicBezTo>
                    <a:pt x="1849" y="7162"/>
                    <a:pt x="64" y="10165"/>
                    <a:pt x="22" y="12034"/>
                  </a:cubicBezTo>
                  <a:cubicBezTo>
                    <a:pt x="22" y="12412"/>
                    <a:pt x="1" y="13357"/>
                    <a:pt x="1" y="14617"/>
                  </a:cubicBezTo>
                  <a:lnTo>
                    <a:pt x="1" y="23333"/>
                  </a:lnTo>
                  <a:lnTo>
                    <a:pt x="1" y="23858"/>
                  </a:lnTo>
                  <a:cubicBezTo>
                    <a:pt x="1" y="26651"/>
                    <a:pt x="22" y="28940"/>
                    <a:pt x="22" y="29423"/>
                  </a:cubicBezTo>
                  <a:cubicBezTo>
                    <a:pt x="1" y="29465"/>
                    <a:pt x="1" y="29486"/>
                    <a:pt x="1" y="29528"/>
                  </a:cubicBezTo>
                  <a:cubicBezTo>
                    <a:pt x="1" y="30201"/>
                    <a:pt x="2479" y="30726"/>
                    <a:pt x="5482" y="30726"/>
                  </a:cubicBezTo>
                  <a:cubicBezTo>
                    <a:pt x="8528" y="30726"/>
                    <a:pt x="10985" y="30201"/>
                    <a:pt x="10985" y="29528"/>
                  </a:cubicBezTo>
                  <a:cubicBezTo>
                    <a:pt x="10985" y="29528"/>
                    <a:pt x="10985" y="26735"/>
                    <a:pt x="11006" y="23375"/>
                  </a:cubicBezTo>
                  <a:lnTo>
                    <a:pt x="11006" y="14659"/>
                  </a:lnTo>
                  <a:cubicBezTo>
                    <a:pt x="11006" y="13336"/>
                    <a:pt x="11006" y="12391"/>
                    <a:pt x="10985" y="11992"/>
                  </a:cubicBezTo>
                  <a:cubicBezTo>
                    <a:pt x="10964" y="10669"/>
                    <a:pt x="10040" y="8779"/>
                    <a:pt x="9494" y="7750"/>
                  </a:cubicBezTo>
                  <a:cubicBezTo>
                    <a:pt x="9242" y="7309"/>
                    <a:pt x="9074" y="7015"/>
                    <a:pt x="9074" y="7015"/>
                  </a:cubicBezTo>
                  <a:lnTo>
                    <a:pt x="9074" y="6175"/>
                  </a:lnTo>
                  <a:cubicBezTo>
                    <a:pt x="9221" y="6091"/>
                    <a:pt x="9326" y="6007"/>
                    <a:pt x="9326" y="5944"/>
                  </a:cubicBezTo>
                  <a:lnTo>
                    <a:pt x="9326" y="5733"/>
                  </a:lnTo>
                  <a:cubicBezTo>
                    <a:pt x="9431" y="5670"/>
                    <a:pt x="9452" y="5586"/>
                    <a:pt x="9452" y="5544"/>
                  </a:cubicBezTo>
                  <a:lnTo>
                    <a:pt x="9452" y="4851"/>
                  </a:lnTo>
                  <a:cubicBezTo>
                    <a:pt x="9452" y="4807"/>
                    <a:pt x="9420" y="4762"/>
                    <a:pt x="9380" y="4762"/>
                  </a:cubicBezTo>
                  <a:cubicBezTo>
                    <a:pt x="9363" y="4762"/>
                    <a:pt x="9344" y="4770"/>
                    <a:pt x="9326" y="4788"/>
                  </a:cubicBezTo>
                  <a:lnTo>
                    <a:pt x="9326" y="651"/>
                  </a:lnTo>
                  <a:cubicBezTo>
                    <a:pt x="9326" y="441"/>
                    <a:pt x="8675" y="231"/>
                    <a:pt x="7709" y="126"/>
                  </a:cubicBezTo>
                  <a:cubicBezTo>
                    <a:pt x="7436" y="105"/>
                    <a:pt x="7142" y="84"/>
                    <a:pt x="6827" y="63"/>
                  </a:cubicBezTo>
                  <a:cubicBezTo>
                    <a:pt x="6407" y="21"/>
                    <a:pt x="5965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2" name="Google Shape;1782;p50"/>
            <p:cNvGrpSpPr/>
            <p:nvPr/>
          </p:nvGrpSpPr>
          <p:grpSpPr>
            <a:xfrm>
              <a:off x="6234025" y="1538150"/>
              <a:ext cx="276200" cy="768175"/>
              <a:chOff x="5976850" y="2062025"/>
              <a:chExt cx="276200" cy="768175"/>
            </a:xfrm>
          </p:grpSpPr>
          <p:sp>
            <p:nvSpPr>
              <p:cNvPr id="1783" name="Google Shape;1783;p50"/>
              <p:cNvSpPr/>
              <p:nvPr/>
            </p:nvSpPr>
            <p:spPr>
              <a:xfrm>
                <a:off x="5976850" y="2237400"/>
                <a:ext cx="276200" cy="592800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23712" extrusionOk="0">
                    <a:moveTo>
                      <a:pt x="1953" y="0"/>
                    </a:moveTo>
                    <a:cubicBezTo>
                      <a:pt x="1869" y="126"/>
                      <a:pt x="84" y="3130"/>
                      <a:pt x="63" y="4999"/>
                    </a:cubicBezTo>
                    <a:cubicBezTo>
                      <a:pt x="0" y="6154"/>
                      <a:pt x="21" y="12181"/>
                      <a:pt x="21" y="16865"/>
                    </a:cubicBezTo>
                    <a:cubicBezTo>
                      <a:pt x="63" y="19637"/>
                      <a:pt x="63" y="21926"/>
                      <a:pt x="63" y="22430"/>
                    </a:cubicBezTo>
                    <a:cubicBezTo>
                      <a:pt x="21" y="22472"/>
                      <a:pt x="21" y="22493"/>
                      <a:pt x="21" y="22535"/>
                    </a:cubicBezTo>
                    <a:cubicBezTo>
                      <a:pt x="21" y="23186"/>
                      <a:pt x="2478" y="23711"/>
                      <a:pt x="5524" y="23711"/>
                    </a:cubicBezTo>
                    <a:cubicBezTo>
                      <a:pt x="8527" y="23711"/>
                      <a:pt x="11005" y="23186"/>
                      <a:pt x="11005" y="22535"/>
                    </a:cubicBezTo>
                    <a:cubicBezTo>
                      <a:pt x="11005" y="22535"/>
                      <a:pt x="11047" y="6952"/>
                      <a:pt x="11026" y="4999"/>
                    </a:cubicBezTo>
                    <a:cubicBezTo>
                      <a:pt x="11005" y="3655"/>
                      <a:pt x="10081" y="1765"/>
                      <a:pt x="9535" y="735"/>
                    </a:cubicBezTo>
                    <a:cubicBezTo>
                      <a:pt x="9262" y="294"/>
                      <a:pt x="9115" y="0"/>
                      <a:pt x="91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0"/>
              <p:cNvSpPr/>
              <p:nvPr/>
            </p:nvSpPr>
            <p:spPr>
              <a:xfrm>
                <a:off x="6024625" y="2213775"/>
                <a:ext cx="1801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1429" extrusionOk="0">
                    <a:moveTo>
                      <a:pt x="0" y="0"/>
                    </a:moveTo>
                    <a:lnTo>
                      <a:pt x="0" y="1008"/>
                    </a:lnTo>
                    <a:cubicBezTo>
                      <a:pt x="0" y="1239"/>
                      <a:pt x="1639" y="1428"/>
                      <a:pt x="3613" y="1428"/>
                    </a:cubicBezTo>
                    <a:cubicBezTo>
                      <a:pt x="5608" y="1428"/>
                      <a:pt x="7204" y="1239"/>
                      <a:pt x="7204" y="1008"/>
                    </a:cubicBezTo>
                    <a:lnTo>
                      <a:pt x="7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0"/>
              <p:cNvSpPr/>
              <p:nvPr/>
            </p:nvSpPr>
            <p:spPr>
              <a:xfrm>
                <a:off x="5976850" y="2428525"/>
                <a:ext cx="275675" cy="217900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8716" extrusionOk="0">
                    <a:moveTo>
                      <a:pt x="0" y="0"/>
                    </a:moveTo>
                    <a:lnTo>
                      <a:pt x="0" y="8716"/>
                    </a:lnTo>
                    <a:lnTo>
                      <a:pt x="11026" y="8716"/>
                    </a:lnTo>
                    <a:lnTo>
                      <a:pt x="110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0"/>
              <p:cNvSpPr/>
              <p:nvPr/>
            </p:nvSpPr>
            <p:spPr>
              <a:xfrm>
                <a:off x="6045625" y="2468425"/>
                <a:ext cx="1381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5524" h="5482" extrusionOk="0">
                    <a:moveTo>
                      <a:pt x="2080" y="0"/>
                    </a:moveTo>
                    <a:lnTo>
                      <a:pt x="2080" y="2058"/>
                    </a:lnTo>
                    <a:lnTo>
                      <a:pt x="1" y="2058"/>
                    </a:lnTo>
                    <a:lnTo>
                      <a:pt x="1" y="3444"/>
                    </a:lnTo>
                    <a:lnTo>
                      <a:pt x="2080" y="3444"/>
                    </a:lnTo>
                    <a:lnTo>
                      <a:pt x="2080" y="5482"/>
                    </a:lnTo>
                    <a:lnTo>
                      <a:pt x="3445" y="5482"/>
                    </a:lnTo>
                    <a:lnTo>
                      <a:pt x="3445" y="3444"/>
                    </a:lnTo>
                    <a:lnTo>
                      <a:pt x="5524" y="3444"/>
                    </a:lnTo>
                    <a:lnTo>
                      <a:pt x="5524" y="2058"/>
                    </a:lnTo>
                    <a:lnTo>
                      <a:pt x="3445" y="2058"/>
                    </a:lnTo>
                    <a:lnTo>
                      <a:pt x="34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0"/>
              <p:cNvSpPr/>
              <p:nvPr/>
            </p:nvSpPr>
            <p:spPr>
              <a:xfrm>
                <a:off x="6018850" y="2062025"/>
                <a:ext cx="1916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7667" h="6617" extrusionOk="0">
                    <a:moveTo>
                      <a:pt x="3844" y="1"/>
                    </a:moveTo>
                    <a:cubicBezTo>
                      <a:pt x="1744" y="1"/>
                      <a:pt x="0" y="295"/>
                      <a:pt x="0" y="673"/>
                    </a:cubicBezTo>
                    <a:lnTo>
                      <a:pt x="0" y="5965"/>
                    </a:lnTo>
                    <a:cubicBezTo>
                      <a:pt x="0" y="6322"/>
                      <a:pt x="1702" y="6616"/>
                      <a:pt x="3844" y="6616"/>
                    </a:cubicBezTo>
                    <a:cubicBezTo>
                      <a:pt x="5965" y="6616"/>
                      <a:pt x="7666" y="6322"/>
                      <a:pt x="7666" y="5965"/>
                    </a:cubicBezTo>
                    <a:lnTo>
                      <a:pt x="7666" y="673"/>
                    </a:lnTo>
                    <a:cubicBezTo>
                      <a:pt x="7666" y="463"/>
                      <a:pt x="7036" y="253"/>
                      <a:pt x="6049" y="148"/>
                    </a:cubicBezTo>
                    <a:cubicBezTo>
                      <a:pt x="5776" y="106"/>
                      <a:pt x="5482" y="85"/>
                      <a:pt x="5167" y="64"/>
                    </a:cubicBezTo>
                    <a:cubicBezTo>
                      <a:pt x="4747" y="22"/>
                      <a:pt x="4306" y="1"/>
                      <a:pt x="38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0"/>
              <p:cNvSpPr/>
              <p:nvPr/>
            </p:nvSpPr>
            <p:spPr>
              <a:xfrm>
                <a:off x="6016225" y="2181625"/>
                <a:ext cx="198500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1476" extrusionOk="0">
                    <a:moveTo>
                      <a:pt x="83" y="1"/>
                    </a:moveTo>
                    <a:cubicBezTo>
                      <a:pt x="44" y="1"/>
                      <a:pt x="0" y="50"/>
                      <a:pt x="0" y="110"/>
                    </a:cubicBezTo>
                    <a:lnTo>
                      <a:pt x="0" y="782"/>
                    </a:lnTo>
                    <a:cubicBezTo>
                      <a:pt x="0" y="845"/>
                      <a:pt x="21" y="908"/>
                      <a:pt x="126" y="971"/>
                    </a:cubicBezTo>
                    <a:cubicBezTo>
                      <a:pt x="588" y="1265"/>
                      <a:pt x="2164" y="1475"/>
                      <a:pt x="3970" y="1475"/>
                    </a:cubicBezTo>
                    <a:cubicBezTo>
                      <a:pt x="5776" y="1475"/>
                      <a:pt x="7330" y="1265"/>
                      <a:pt x="7792" y="971"/>
                    </a:cubicBezTo>
                    <a:cubicBezTo>
                      <a:pt x="7876" y="908"/>
                      <a:pt x="7939" y="845"/>
                      <a:pt x="7939" y="782"/>
                    </a:cubicBezTo>
                    <a:lnTo>
                      <a:pt x="7939" y="110"/>
                    </a:lnTo>
                    <a:cubicBezTo>
                      <a:pt x="7939" y="50"/>
                      <a:pt x="7896" y="1"/>
                      <a:pt x="7848" y="1"/>
                    </a:cubicBezTo>
                    <a:cubicBezTo>
                      <a:pt x="7829" y="1"/>
                      <a:pt x="7810" y="8"/>
                      <a:pt x="7792" y="26"/>
                    </a:cubicBezTo>
                    <a:cubicBezTo>
                      <a:pt x="7330" y="320"/>
                      <a:pt x="5797" y="530"/>
                      <a:pt x="3970" y="530"/>
                    </a:cubicBezTo>
                    <a:cubicBezTo>
                      <a:pt x="3067" y="530"/>
                      <a:pt x="2269" y="467"/>
                      <a:pt x="1597" y="383"/>
                    </a:cubicBezTo>
                    <a:cubicBezTo>
                      <a:pt x="903" y="320"/>
                      <a:pt x="378" y="173"/>
                      <a:pt x="126" y="26"/>
                    </a:cubicBezTo>
                    <a:cubicBezTo>
                      <a:pt x="115" y="8"/>
                      <a:pt x="99" y="1"/>
                      <a:pt x="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9" name="Google Shape;1789;p50"/>
          <p:cNvGrpSpPr/>
          <p:nvPr/>
        </p:nvGrpSpPr>
        <p:grpSpPr>
          <a:xfrm rot="-1875866" flipH="1">
            <a:off x="2510713" y="575851"/>
            <a:ext cx="356347" cy="772875"/>
            <a:chOff x="7139725" y="911275"/>
            <a:chExt cx="356339" cy="772858"/>
          </a:xfrm>
        </p:grpSpPr>
        <p:sp>
          <p:nvSpPr>
            <p:cNvPr id="1790" name="Google Shape;1790;p50"/>
            <p:cNvSpPr/>
            <p:nvPr/>
          </p:nvSpPr>
          <p:spPr>
            <a:xfrm>
              <a:off x="7139738" y="911615"/>
              <a:ext cx="355941" cy="771080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8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7139725" y="1279817"/>
              <a:ext cx="311021" cy="404315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7186251" y="911275"/>
              <a:ext cx="309813" cy="404074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3" name="Google Shape;1793;p50"/>
          <p:cNvCxnSpPr/>
          <p:nvPr/>
        </p:nvCxnSpPr>
        <p:spPr>
          <a:xfrm>
            <a:off x="4749181" y="2018877"/>
            <a:ext cx="1872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6589" y="847493"/>
            <a:ext cx="7664116" cy="4037328"/>
          </a:xfrm>
        </p:spPr>
        <p:txBody>
          <a:bodyPr/>
          <a:lstStyle/>
          <a:p>
            <a:pPr marL="482600" indent="-342900" algn="l">
              <a:buFont typeface="Wingdings" panose="05000000000000000000" pitchFamily="2" charset="2"/>
              <a:buChar char="Ø"/>
            </a:pPr>
            <a:r>
              <a:rPr lang="en-US" sz="2000" dirty="0" smtClean="0"/>
              <a:t>hospital </a:t>
            </a:r>
            <a:r>
              <a:rPr lang="en-US" sz="2000" dirty="0"/>
              <a:t>management system, </a:t>
            </a:r>
            <a:r>
              <a:rPr lang="en-US" sz="2000" dirty="0" smtClean="0"/>
              <a:t>is a computer system that helps to manage information related to health care </a:t>
            </a:r>
          </a:p>
          <a:p>
            <a:pPr marL="139700" indent="0" algn="l"/>
            <a:endParaRPr lang="en-US" sz="2000" dirty="0" smtClean="0"/>
          </a:p>
          <a:p>
            <a:pPr marL="482600" indent="-342900" algn="l">
              <a:buFont typeface="Wingdings" panose="05000000000000000000" pitchFamily="2" charset="2"/>
              <a:buChar char="Ø"/>
            </a:pPr>
            <a:r>
              <a:rPr lang="en-US" sz="2000" dirty="0" smtClean="0"/>
              <a:t>It is aim to record each and every transactions of the hospital and preserve securely.</a:t>
            </a:r>
          </a:p>
          <a:p>
            <a:pPr marL="482600" indent="-342900" algn="l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826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The data includes the names of those who received the </a:t>
            </a:r>
            <a:r>
              <a:rPr lang="en-US" sz="2000" dirty="0" smtClean="0"/>
              <a:t>treatment </a:t>
            </a:r>
            <a:r>
              <a:rPr lang="en-US" sz="2000" dirty="0"/>
              <a:t>as well as the current status of </a:t>
            </a:r>
            <a:r>
              <a:rPr lang="en-US" sz="2000" dirty="0" smtClean="0"/>
              <a:t>doctor availability.</a:t>
            </a:r>
          </a:p>
          <a:p>
            <a:pPr marL="139700" indent="0" algn="l"/>
            <a:r>
              <a:rPr lang="en-US" sz="2000" dirty="0" smtClean="0"/>
              <a:t> </a:t>
            </a:r>
            <a:endParaRPr lang="en-US" sz="2000" dirty="0"/>
          </a:p>
          <a:p>
            <a:pPr marL="139700" indent="0" algn="l"/>
            <a:endParaRPr lang="en-US" sz="2000" dirty="0"/>
          </a:p>
          <a:p>
            <a:pPr algn="l">
              <a:buFontTx/>
              <a:buChar char="-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312233" y="104078"/>
            <a:ext cx="6950927" cy="743415"/>
          </a:xfrm>
        </p:spPr>
        <p:txBody>
          <a:bodyPr/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09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0"/>
          <p:cNvSpPr/>
          <p:nvPr/>
        </p:nvSpPr>
        <p:spPr>
          <a:xfrm>
            <a:off x="4655327" y="2734864"/>
            <a:ext cx="883629" cy="74100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0"/>
          <p:cNvSpPr/>
          <p:nvPr/>
        </p:nvSpPr>
        <p:spPr>
          <a:xfrm>
            <a:off x="4662244" y="1367175"/>
            <a:ext cx="965405" cy="95068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0"/>
          <p:cNvSpPr/>
          <p:nvPr/>
        </p:nvSpPr>
        <p:spPr>
          <a:xfrm>
            <a:off x="794322" y="2740602"/>
            <a:ext cx="992956" cy="80790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0"/>
          <p:cNvSpPr/>
          <p:nvPr/>
        </p:nvSpPr>
        <p:spPr>
          <a:xfrm>
            <a:off x="747650" y="1367175"/>
            <a:ext cx="999374" cy="82589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0"/>
          <p:cNvSpPr/>
          <p:nvPr/>
        </p:nvSpPr>
        <p:spPr>
          <a:xfrm>
            <a:off x="5900950" y="1367175"/>
            <a:ext cx="2165099" cy="93823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0"/>
          <p:cNvSpPr/>
          <p:nvPr/>
        </p:nvSpPr>
        <p:spPr>
          <a:xfrm>
            <a:off x="1986350" y="2556338"/>
            <a:ext cx="2206509" cy="87823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0"/>
          <p:cNvSpPr/>
          <p:nvPr/>
        </p:nvSpPr>
        <p:spPr>
          <a:xfrm>
            <a:off x="5856344" y="2734864"/>
            <a:ext cx="2254309" cy="74100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0"/>
          <p:cNvSpPr/>
          <p:nvPr/>
        </p:nvSpPr>
        <p:spPr>
          <a:xfrm>
            <a:off x="1986350" y="1367175"/>
            <a:ext cx="2430150" cy="82589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0"/>
          <p:cNvSpPr txBox="1">
            <a:spLocks noGrp="1"/>
          </p:cNvSpPr>
          <p:nvPr>
            <p:ph type="title" idx="15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93" name="Google Shape;1093;p30"/>
          <p:cNvSpPr txBox="1">
            <a:spLocks noGrp="1"/>
          </p:cNvSpPr>
          <p:nvPr>
            <p:ph type="subTitle" idx="5"/>
          </p:nvPr>
        </p:nvSpPr>
        <p:spPr>
          <a:xfrm flipH="1">
            <a:off x="2051600" y="1537276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1094" name="Google Shape;1094;p30"/>
          <p:cNvSpPr txBox="1">
            <a:spLocks noGrp="1"/>
          </p:cNvSpPr>
          <p:nvPr>
            <p:ph type="subTitle" idx="6"/>
          </p:nvPr>
        </p:nvSpPr>
        <p:spPr>
          <a:xfrm flipH="1">
            <a:off x="2033022" y="2925962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Language</a:t>
            </a:r>
            <a:endParaRPr dirty="0"/>
          </a:p>
        </p:txBody>
      </p:sp>
      <p:sp>
        <p:nvSpPr>
          <p:cNvPr id="1095" name="Google Shape;1095;p30"/>
          <p:cNvSpPr txBox="1">
            <a:spLocks noGrp="1"/>
          </p:cNvSpPr>
          <p:nvPr>
            <p:ph type="subTitle" idx="7"/>
          </p:nvPr>
        </p:nvSpPr>
        <p:spPr>
          <a:xfrm>
            <a:off x="5966200" y="1537275"/>
            <a:ext cx="2364900" cy="304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Module</a:t>
            </a:r>
            <a:endParaRPr dirty="0"/>
          </a:p>
        </p:txBody>
      </p:sp>
      <p:sp>
        <p:nvSpPr>
          <p:cNvPr id="1096" name="Google Shape;1096;p30"/>
          <p:cNvSpPr txBox="1">
            <a:spLocks noGrp="1"/>
          </p:cNvSpPr>
          <p:nvPr>
            <p:ph type="subTitle" idx="8"/>
          </p:nvPr>
        </p:nvSpPr>
        <p:spPr>
          <a:xfrm>
            <a:off x="5900950" y="2995457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Importance</a:t>
            </a:r>
            <a:endParaRPr dirty="0"/>
          </a:p>
        </p:txBody>
      </p:sp>
      <p:sp>
        <p:nvSpPr>
          <p:cNvPr id="1097" name="Google Shape;1097;p30"/>
          <p:cNvSpPr txBox="1">
            <a:spLocks noGrp="1"/>
          </p:cNvSpPr>
          <p:nvPr>
            <p:ph type="title"/>
          </p:nvPr>
        </p:nvSpPr>
        <p:spPr>
          <a:xfrm flipH="1">
            <a:off x="747650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98" name="Google Shape;1098;p30"/>
          <p:cNvSpPr txBox="1">
            <a:spLocks noGrp="1"/>
          </p:cNvSpPr>
          <p:nvPr>
            <p:ph type="title" idx="9"/>
          </p:nvPr>
        </p:nvSpPr>
        <p:spPr>
          <a:xfrm flipH="1">
            <a:off x="777178" y="2700706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9" name="Google Shape;1099;p30"/>
          <p:cNvSpPr txBox="1">
            <a:spLocks noGrp="1"/>
          </p:cNvSpPr>
          <p:nvPr>
            <p:ph type="title" idx="13"/>
          </p:nvPr>
        </p:nvSpPr>
        <p:spPr>
          <a:xfrm>
            <a:off x="4662244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00" name="Google Shape;1100;p30"/>
          <p:cNvSpPr txBox="1">
            <a:spLocks noGrp="1"/>
          </p:cNvSpPr>
          <p:nvPr>
            <p:ph type="title" idx="14"/>
          </p:nvPr>
        </p:nvSpPr>
        <p:spPr>
          <a:xfrm>
            <a:off x="4583361" y="2701306"/>
            <a:ext cx="10863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01" name="Google Shape;1101;p30"/>
          <p:cNvSpPr txBox="1">
            <a:spLocks noGrp="1"/>
          </p:cNvSpPr>
          <p:nvPr>
            <p:ph type="subTitle" idx="1"/>
          </p:nvPr>
        </p:nvSpPr>
        <p:spPr>
          <a:xfrm flipH="1">
            <a:off x="2051600" y="1841464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2" name="Google Shape;1102;p30"/>
          <p:cNvSpPr txBox="1">
            <a:spLocks noGrp="1"/>
          </p:cNvSpPr>
          <p:nvPr>
            <p:ph type="subTitle" idx="2"/>
          </p:nvPr>
        </p:nvSpPr>
        <p:spPr>
          <a:xfrm flipH="1">
            <a:off x="2051600" y="3554450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04" name="Google Shape;1104;p30"/>
          <p:cNvSpPr txBox="1">
            <a:spLocks noGrp="1"/>
          </p:cNvSpPr>
          <p:nvPr>
            <p:ph type="subTitle" idx="4"/>
          </p:nvPr>
        </p:nvSpPr>
        <p:spPr>
          <a:xfrm>
            <a:off x="5966200" y="3554450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3" name="Google Shape;1086;p30"/>
          <p:cNvSpPr/>
          <p:nvPr/>
        </p:nvSpPr>
        <p:spPr>
          <a:xfrm>
            <a:off x="871239" y="3738071"/>
            <a:ext cx="962711" cy="78189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4400" dirty="0" smtClean="0">
                <a:solidFill>
                  <a:srgbClr val="FF0000"/>
                </a:solidFill>
              </a:rPr>
              <a:t>05</a:t>
            </a:r>
            <a:endParaRPr lang="en" sz="4400" dirty="0">
              <a:solidFill>
                <a:srgbClr val="FF0000"/>
              </a:solidFill>
            </a:endParaRPr>
          </a:p>
        </p:txBody>
      </p:sp>
      <p:sp>
        <p:nvSpPr>
          <p:cNvPr id="24" name="Google Shape;1086;p30"/>
          <p:cNvSpPr/>
          <p:nvPr/>
        </p:nvSpPr>
        <p:spPr>
          <a:xfrm>
            <a:off x="4706950" y="3738071"/>
            <a:ext cx="962711" cy="78189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06</a:t>
            </a:r>
            <a:endParaRPr sz="4400" dirty="0">
              <a:solidFill>
                <a:srgbClr val="FF0000"/>
              </a:solidFill>
            </a:endParaRPr>
          </a:p>
        </p:txBody>
      </p:sp>
      <p:sp>
        <p:nvSpPr>
          <p:cNvPr id="25" name="Google Shape;1089;p30"/>
          <p:cNvSpPr/>
          <p:nvPr/>
        </p:nvSpPr>
        <p:spPr>
          <a:xfrm>
            <a:off x="2051600" y="3720489"/>
            <a:ext cx="2206509" cy="87823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</a:t>
            </a:r>
            <a:endParaRPr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Google Shape;1089;p30"/>
          <p:cNvSpPr/>
          <p:nvPr/>
        </p:nvSpPr>
        <p:spPr>
          <a:xfrm>
            <a:off x="5960111" y="3730658"/>
            <a:ext cx="2206509" cy="87823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1"/>
          <p:cNvSpPr/>
          <p:nvPr/>
        </p:nvSpPr>
        <p:spPr>
          <a:xfrm>
            <a:off x="3171600" y="3359745"/>
            <a:ext cx="2800800" cy="716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1"/>
          <p:cNvSpPr/>
          <p:nvPr/>
        </p:nvSpPr>
        <p:spPr>
          <a:xfrm>
            <a:off x="3836400" y="1067655"/>
            <a:ext cx="1471200" cy="137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 txBox="1">
            <a:spLocks noGrp="1"/>
          </p:cNvSpPr>
          <p:nvPr>
            <p:ph type="title"/>
          </p:nvPr>
        </p:nvSpPr>
        <p:spPr>
          <a:xfrm>
            <a:off x="3171600" y="2533730"/>
            <a:ext cx="2800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112" name="Google Shape;1112;p31"/>
          <p:cNvSpPr txBox="1">
            <a:spLocks noGrp="1"/>
          </p:cNvSpPr>
          <p:nvPr>
            <p:ph type="subTitle" idx="1"/>
          </p:nvPr>
        </p:nvSpPr>
        <p:spPr>
          <a:xfrm>
            <a:off x="3290700" y="3475405"/>
            <a:ext cx="2562600" cy="48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113" name="Google Shape;1113;p31"/>
          <p:cNvSpPr txBox="1">
            <a:spLocks noGrp="1"/>
          </p:cNvSpPr>
          <p:nvPr>
            <p:ph type="title" idx="2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14" name="Google Shape;1114;p31"/>
          <p:cNvSpPr/>
          <p:nvPr/>
        </p:nvSpPr>
        <p:spPr>
          <a:xfrm>
            <a:off x="6792075" y="986075"/>
            <a:ext cx="1638697" cy="1790800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713225" y="539500"/>
            <a:ext cx="1162486" cy="1162486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1806212" y="2020258"/>
            <a:ext cx="994153" cy="995198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31"/>
          <p:cNvGrpSpPr/>
          <p:nvPr/>
        </p:nvGrpSpPr>
        <p:grpSpPr>
          <a:xfrm rot="727871">
            <a:off x="6641905" y="1692457"/>
            <a:ext cx="1451309" cy="2291021"/>
            <a:chOff x="5538388" y="1733488"/>
            <a:chExt cx="611700" cy="965575"/>
          </a:xfrm>
        </p:grpSpPr>
        <p:sp>
          <p:nvSpPr>
            <p:cNvPr id="1118" name="Google Shape;1118;p31"/>
            <p:cNvSpPr/>
            <p:nvPr/>
          </p:nvSpPr>
          <p:spPr>
            <a:xfrm>
              <a:off x="5538388" y="1733488"/>
              <a:ext cx="611700" cy="965575"/>
            </a:xfrm>
            <a:custGeom>
              <a:avLst/>
              <a:gdLst/>
              <a:ahLst/>
              <a:cxnLst/>
              <a:rect l="l" t="t" r="r" b="b"/>
              <a:pathLst>
                <a:path w="24468" h="38623" extrusionOk="0">
                  <a:moveTo>
                    <a:pt x="2206" y="0"/>
                  </a:moveTo>
                  <a:cubicBezTo>
                    <a:pt x="967" y="0"/>
                    <a:pt x="1" y="1008"/>
                    <a:pt x="1" y="2206"/>
                  </a:cubicBezTo>
                  <a:lnTo>
                    <a:pt x="1" y="36417"/>
                  </a:lnTo>
                  <a:cubicBezTo>
                    <a:pt x="1" y="37636"/>
                    <a:pt x="1009" y="38623"/>
                    <a:pt x="2206" y="38623"/>
                  </a:cubicBezTo>
                  <a:lnTo>
                    <a:pt x="22262" y="38623"/>
                  </a:lnTo>
                  <a:cubicBezTo>
                    <a:pt x="23501" y="38623"/>
                    <a:pt x="24468" y="37615"/>
                    <a:pt x="24468" y="36417"/>
                  </a:cubicBezTo>
                  <a:lnTo>
                    <a:pt x="24468" y="2206"/>
                  </a:lnTo>
                  <a:cubicBezTo>
                    <a:pt x="24468" y="966"/>
                    <a:pt x="23480" y="0"/>
                    <a:pt x="22262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9" name="Google Shape;1119;p31"/>
            <p:cNvGrpSpPr/>
            <p:nvPr/>
          </p:nvGrpSpPr>
          <p:grpSpPr>
            <a:xfrm>
              <a:off x="5538398" y="1733511"/>
              <a:ext cx="611679" cy="965541"/>
              <a:chOff x="5538425" y="1733496"/>
              <a:chExt cx="1465450" cy="2313228"/>
            </a:xfrm>
          </p:grpSpPr>
          <p:sp>
            <p:nvSpPr>
              <p:cNvPr id="1120" name="Google Shape;1120;p31"/>
              <p:cNvSpPr/>
              <p:nvPr/>
            </p:nvSpPr>
            <p:spPr>
              <a:xfrm>
                <a:off x="6271749" y="1734754"/>
                <a:ext cx="732126" cy="2311970"/>
              </a:xfrm>
              <a:custGeom>
                <a:avLst/>
                <a:gdLst/>
                <a:ahLst/>
                <a:cxnLst/>
                <a:rect l="l" t="t" r="r" b="b"/>
                <a:pathLst>
                  <a:path w="12224" h="38602" extrusionOk="0">
                    <a:moveTo>
                      <a:pt x="1" y="0"/>
                    </a:moveTo>
                    <a:lnTo>
                      <a:pt x="1" y="38601"/>
                    </a:lnTo>
                    <a:lnTo>
                      <a:pt x="10019" y="38601"/>
                    </a:lnTo>
                    <a:cubicBezTo>
                      <a:pt x="11258" y="38601"/>
                      <a:pt x="12224" y="37614"/>
                      <a:pt x="12224" y="36396"/>
                    </a:cubicBezTo>
                    <a:lnTo>
                      <a:pt x="12224" y="2205"/>
                    </a:lnTo>
                    <a:cubicBezTo>
                      <a:pt x="12224" y="966"/>
                      <a:pt x="11237" y="0"/>
                      <a:pt x="100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5538425" y="1733496"/>
                <a:ext cx="733384" cy="2313228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38623" extrusionOk="0">
                    <a:moveTo>
                      <a:pt x="2206" y="0"/>
                    </a:moveTo>
                    <a:cubicBezTo>
                      <a:pt x="967" y="0"/>
                      <a:pt x="1" y="1008"/>
                      <a:pt x="1" y="2205"/>
                    </a:cubicBezTo>
                    <a:lnTo>
                      <a:pt x="1" y="36417"/>
                    </a:lnTo>
                    <a:cubicBezTo>
                      <a:pt x="1" y="37656"/>
                      <a:pt x="1009" y="38622"/>
                      <a:pt x="2206" y="38622"/>
                    </a:cubicBezTo>
                    <a:lnTo>
                      <a:pt x="12245" y="38622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6452924" y="1892870"/>
                <a:ext cx="367321" cy="333302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5565" extrusionOk="0">
                    <a:moveTo>
                      <a:pt x="3099" y="1"/>
                    </a:moveTo>
                    <a:cubicBezTo>
                      <a:pt x="1829" y="1"/>
                      <a:pt x="665" y="864"/>
                      <a:pt x="357" y="2149"/>
                    </a:cubicBezTo>
                    <a:cubicBezTo>
                      <a:pt x="0" y="3640"/>
                      <a:pt x="924" y="5131"/>
                      <a:pt x="2436" y="5488"/>
                    </a:cubicBezTo>
                    <a:cubicBezTo>
                      <a:pt x="2653" y="5540"/>
                      <a:pt x="2869" y="5565"/>
                      <a:pt x="3082" y="5565"/>
                    </a:cubicBezTo>
                    <a:cubicBezTo>
                      <a:pt x="4337" y="5565"/>
                      <a:pt x="5470" y="4704"/>
                      <a:pt x="5776" y="3430"/>
                    </a:cubicBezTo>
                    <a:cubicBezTo>
                      <a:pt x="6133" y="1939"/>
                      <a:pt x="5209" y="427"/>
                      <a:pt x="3717" y="69"/>
                    </a:cubicBezTo>
                    <a:cubicBezTo>
                      <a:pt x="3511" y="23"/>
                      <a:pt x="3304" y="1"/>
                      <a:pt x="30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6447893" y="2308165"/>
                <a:ext cx="378640" cy="333541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69" extrusionOk="0">
                    <a:moveTo>
                      <a:pt x="3168" y="0"/>
                    </a:moveTo>
                    <a:cubicBezTo>
                      <a:pt x="2812" y="0"/>
                      <a:pt x="2451" y="69"/>
                      <a:pt x="2100" y="213"/>
                    </a:cubicBezTo>
                    <a:cubicBezTo>
                      <a:pt x="672" y="801"/>
                      <a:pt x="0" y="2418"/>
                      <a:pt x="588" y="3846"/>
                    </a:cubicBezTo>
                    <a:cubicBezTo>
                      <a:pt x="1034" y="4912"/>
                      <a:pt x="2069" y="5568"/>
                      <a:pt x="3166" y="5568"/>
                    </a:cubicBezTo>
                    <a:cubicBezTo>
                      <a:pt x="3518" y="5568"/>
                      <a:pt x="3875" y="5501"/>
                      <a:pt x="4221" y="5359"/>
                    </a:cubicBezTo>
                    <a:cubicBezTo>
                      <a:pt x="5650" y="4770"/>
                      <a:pt x="6322" y="3153"/>
                      <a:pt x="5734" y="1725"/>
                    </a:cubicBezTo>
                    <a:cubicBezTo>
                      <a:pt x="5290" y="648"/>
                      <a:pt x="4260" y="0"/>
                      <a:pt x="3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6470532" y="272465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93" y="1"/>
                    </a:moveTo>
                    <a:cubicBezTo>
                      <a:pt x="1260" y="1"/>
                      <a:pt x="0" y="1240"/>
                      <a:pt x="0" y="2794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94"/>
                    </a:cubicBezTo>
                    <a:cubicBezTo>
                      <a:pt x="5566" y="1261"/>
                      <a:pt x="4347" y="1"/>
                      <a:pt x="27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6470532" y="3139773"/>
                <a:ext cx="333362" cy="33336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2793" y="0"/>
                    </a:moveTo>
                    <a:cubicBezTo>
                      <a:pt x="1260" y="0"/>
                      <a:pt x="0" y="1239"/>
                      <a:pt x="0" y="2793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93"/>
                    </a:cubicBezTo>
                    <a:cubicBezTo>
                      <a:pt x="5566" y="1260"/>
                      <a:pt x="4347" y="0"/>
                      <a:pt x="27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6470532" y="355482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93" y="1"/>
                    </a:moveTo>
                    <a:cubicBezTo>
                      <a:pt x="1260" y="1"/>
                      <a:pt x="0" y="1240"/>
                      <a:pt x="0" y="2773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73"/>
                    </a:cubicBezTo>
                    <a:cubicBezTo>
                      <a:pt x="5566" y="1261"/>
                      <a:pt x="4347" y="1"/>
                      <a:pt x="27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5757332" y="1893649"/>
                <a:ext cx="366063" cy="332523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5552" extrusionOk="0">
                    <a:moveTo>
                      <a:pt x="3049" y="1"/>
                    </a:moveTo>
                    <a:cubicBezTo>
                      <a:pt x="1791" y="1"/>
                      <a:pt x="644" y="861"/>
                      <a:pt x="357" y="2136"/>
                    </a:cubicBezTo>
                    <a:cubicBezTo>
                      <a:pt x="0" y="3627"/>
                      <a:pt x="924" y="5139"/>
                      <a:pt x="2415" y="5475"/>
                    </a:cubicBezTo>
                    <a:cubicBezTo>
                      <a:pt x="2632" y="5527"/>
                      <a:pt x="2849" y="5552"/>
                      <a:pt x="3063" y="5552"/>
                    </a:cubicBezTo>
                    <a:cubicBezTo>
                      <a:pt x="4321" y="5552"/>
                      <a:pt x="5467" y="4691"/>
                      <a:pt x="5755" y="3417"/>
                    </a:cubicBezTo>
                    <a:cubicBezTo>
                      <a:pt x="6112" y="1926"/>
                      <a:pt x="5188" y="414"/>
                      <a:pt x="3696" y="77"/>
                    </a:cubicBezTo>
                    <a:cubicBezTo>
                      <a:pt x="3480" y="26"/>
                      <a:pt x="3263" y="1"/>
                      <a:pt x="30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5751043" y="2308165"/>
                <a:ext cx="378640" cy="333541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69" extrusionOk="0">
                    <a:moveTo>
                      <a:pt x="3171" y="0"/>
                    </a:moveTo>
                    <a:cubicBezTo>
                      <a:pt x="2814" y="0"/>
                      <a:pt x="2451" y="69"/>
                      <a:pt x="2100" y="213"/>
                    </a:cubicBezTo>
                    <a:cubicBezTo>
                      <a:pt x="693" y="801"/>
                      <a:pt x="0" y="2418"/>
                      <a:pt x="588" y="3846"/>
                    </a:cubicBezTo>
                    <a:cubicBezTo>
                      <a:pt x="1034" y="4912"/>
                      <a:pt x="2069" y="5568"/>
                      <a:pt x="3166" y="5568"/>
                    </a:cubicBezTo>
                    <a:cubicBezTo>
                      <a:pt x="3518" y="5568"/>
                      <a:pt x="3875" y="5501"/>
                      <a:pt x="4221" y="5359"/>
                    </a:cubicBezTo>
                    <a:cubicBezTo>
                      <a:pt x="5650" y="4770"/>
                      <a:pt x="6322" y="3153"/>
                      <a:pt x="5734" y="1725"/>
                    </a:cubicBezTo>
                    <a:cubicBezTo>
                      <a:pt x="5306" y="648"/>
                      <a:pt x="4268" y="0"/>
                      <a:pt x="3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5774941" y="272465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72" y="1"/>
                    </a:moveTo>
                    <a:cubicBezTo>
                      <a:pt x="1260" y="1"/>
                      <a:pt x="0" y="1240"/>
                      <a:pt x="0" y="2794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94"/>
                    </a:cubicBezTo>
                    <a:cubicBezTo>
                      <a:pt x="5566" y="1261"/>
                      <a:pt x="4327" y="1"/>
                      <a:pt x="2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5774941" y="3139773"/>
                <a:ext cx="333362" cy="33336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2772" y="0"/>
                    </a:moveTo>
                    <a:cubicBezTo>
                      <a:pt x="1260" y="0"/>
                      <a:pt x="0" y="1239"/>
                      <a:pt x="0" y="2793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93"/>
                    </a:cubicBezTo>
                    <a:cubicBezTo>
                      <a:pt x="5566" y="1260"/>
                      <a:pt x="4327" y="0"/>
                      <a:pt x="27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5774941" y="355482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72" y="1"/>
                    </a:moveTo>
                    <a:cubicBezTo>
                      <a:pt x="1260" y="1"/>
                      <a:pt x="0" y="1240"/>
                      <a:pt x="0" y="2773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73"/>
                    </a:cubicBezTo>
                    <a:cubicBezTo>
                      <a:pt x="5566" y="1261"/>
                      <a:pt x="4327" y="1"/>
                      <a:pt x="2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5847890" y="1967437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5808900" y="192718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5847890" y="2382552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3130" y="0"/>
                    </a:moveTo>
                    <a:lnTo>
                      <a:pt x="0" y="3108"/>
                    </a:lnTo>
                    <a:cubicBezTo>
                      <a:pt x="399" y="3507"/>
                      <a:pt x="945" y="3780"/>
                      <a:pt x="1575" y="3780"/>
                    </a:cubicBezTo>
                    <a:cubicBezTo>
                      <a:pt x="2814" y="3780"/>
                      <a:pt x="3781" y="2772"/>
                      <a:pt x="3781" y="1575"/>
                    </a:cubicBezTo>
                    <a:cubicBezTo>
                      <a:pt x="3760" y="945"/>
                      <a:pt x="3529" y="378"/>
                      <a:pt x="3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5808900" y="234230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0"/>
                      <a:pt x="651" y="3780"/>
                    </a:cubicBezTo>
                    <a:lnTo>
                      <a:pt x="3781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5847890" y="279760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5808900" y="275735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5847890" y="3212722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30" y="0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5"/>
                    </a:cubicBezTo>
                    <a:cubicBezTo>
                      <a:pt x="3760" y="945"/>
                      <a:pt x="3529" y="378"/>
                      <a:pt x="3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5808900" y="317247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1"/>
                      <a:pt x="651" y="3781"/>
                    </a:cubicBezTo>
                    <a:lnTo>
                      <a:pt x="3781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5847890" y="362777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5808900" y="3587529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6543481" y="1967437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6505749" y="192718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6543481" y="2382552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3129" y="0"/>
                    </a:moveTo>
                    <a:lnTo>
                      <a:pt x="0" y="3108"/>
                    </a:lnTo>
                    <a:cubicBezTo>
                      <a:pt x="399" y="3507"/>
                      <a:pt x="945" y="3780"/>
                      <a:pt x="1575" y="3780"/>
                    </a:cubicBezTo>
                    <a:cubicBezTo>
                      <a:pt x="2814" y="3780"/>
                      <a:pt x="3781" y="2772"/>
                      <a:pt x="3781" y="1575"/>
                    </a:cubicBezTo>
                    <a:cubicBezTo>
                      <a:pt x="3781" y="945"/>
                      <a:pt x="3550" y="378"/>
                      <a:pt x="3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6505749" y="234230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0"/>
                      <a:pt x="651" y="3780"/>
                    </a:cubicBezTo>
                    <a:lnTo>
                      <a:pt x="3780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6543481" y="279760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6505749" y="275735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6543481" y="3212722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29" y="0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5"/>
                    </a:cubicBezTo>
                    <a:cubicBezTo>
                      <a:pt x="3781" y="945"/>
                      <a:pt x="3550" y="378"/>
                      <a:pt x="3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6505749" y="317247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1"/>
                      <a:pt x="651" y="3781"/>
                    </a:cubicBezTo>
                    <a:lnTo>
                      <a:pt x="3780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6543481" y="362777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6505749" y="3587529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5846632" y="1967437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1"/>
                    </a:moveTo>
                    <a:cubicBezTo>
                      <a:pt x="714" y="1"/>
                      <a:pt x="0" y="694"/>
                      <a:pt x="0" y="1576"/>
                    </a:cubicBezTo>
                    <a:cubicBezTo>
                      <a:pt x="0" y="1786"/>
                      <a:pt x="63" y="1996"/>
                      <a:pt x="126" y="216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6543481" y="1967437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1"/>
                    </a:moveTo>
                    <a:cubicBezTo>
                      <a:pt x="714" y="1"/>
                      <a:pt x="0" y="694"/>
                      <a:pt x="0" y="1576"/>
                    </a:cubicBezTo>
                    <a:cubicBezTo>
                      <a:pt x="0" y="1786"/>
                      <a:pt x="42" y="1996"/>
                      <a:pt x="126" y="216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5846632" y="2382552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0"/>
                    </a:moveTo>
                    <a:cubicBezTo>
                      <a:pt x="714" y="0"/>
                      <a:pt x="0" y="693"/>
                      <a:pt x="0" y="1575"/>
                    </a:cubicBezTo>
                    <a:cubicBezTo>
                      <a:pt x="0" y="1785"/>
                      <a:pt x="63" y="1995"/>
                      <a:pt x="126" y="2163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6543481" y="2382552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0"/>
                    </a:moveTo>
                    <a:cubicBezTo>
                      <a:pt x="714" y="0"/>
                      <a:pt x="0" y="693"/>
                      <a:pt x="0" y="1575"/>
                    </a:cubicBezTo>
                    <a:cubicBezTo>
                      <a:pt x="0" y="1785"/>
                      <a:pt x="42" y="1995"/>
                      <a:pt x="126" y="2163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5846632" y="2792576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63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6543481" y="2792576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42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5846632" y="3207691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0"/>
                    </a:moveTo>
                    <a:cubicBezTo>
                      <a:pt x="714" y="0"/>
                      <a:pt x="0" y="714"/>
                      <a:pt x="0" y="1575"/>
                    </a:cubicBezTo>
                    <a:cubicBezTo>
                      <a:pt x="0" y="1785"/>
                      <a:pt x="63" y="1995"/>
                      <a:pt x="126" y="218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6543481" y="3207691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0"/>
                    </a:moveTo>
                    <a:cubicBezTo>
                      <a:pt x="714" y="0"/>
                      <a:pt x="0" y="714"/>
                      <a:pt x="0" y="1575"/>
                    </a:cubicBezTo>
                    <a:cubicBezTo>
                      <a:pt x="0" y="1785"/>
                      <a:pt x="42" y="1995"/>
                      <a:pt x="126" y="218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5846632" y="3622746"/>
                <a:ext cx="94391" cy="1309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6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63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6543481" y="3622746"/>
                <a:ext cx="94391" cy="1309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6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42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1"/>
          <p:cNvGrpSpPr/>
          <p:nvPr/>
        </p:nvGrpSpPr>
        <p:grpSpPr>
          <a:xfrm rot="-693273">
            <a:off x="1055953" y="2091937"/>
            <a:ext cx="914686" cy="1966362"/>
            <a:chOff x="3735850" y="68950"/>
            <a:chExt cx="494100" cy="1062200"/>
          </a:xfrm>
        </p:grpSpPr>
        <p:sp>
          <p:nvSpPr>
            <p:cNvPr id="1163" name="Google Shape;1163;p31"/>
            <p:cNvSpPr/>
            <p:nvPr/>
          </p:nvSpPr>
          <p:spPr>
            <a:xfrm>
              <a:off x="3735875" y="71600"/>
              <a:ext cx="494075" cy="1056925"/>
            </a:xfrm>
            <a:custGeom>
              <a:avLst/>
              <a:gdLst/>
              <a:ahLst/>
              <a:cxnLst/>
              <a:rect l="l" t="t" r="r" b="b"/>
              <a:pathLst>
                <a:path w="19763" h="42277" extrusionOk="0">
                  <a:moveTo>
                    <a:pt x="5377" y="0"/>
                  </a:moveTo>
                  <a:cubicBezTo>
                    <a:pt x="4620" y="0"/>
                    <a:pt x="4011" y="588"/>
                    <a:pt x="4011" y="1365"/>
                  </a:cubicBezTo>
                  <a:lnTo>
                    <a:pt x="4011" y="4872"/>
                  </a:lnTo>
                  <a:cubicBezTo>
                    <a:pt x="4011" y="5587"/>
                    <a:pt x="4536" y="6133"/>
                    <a:pt x="5229" y="6217"/>
                  </a:cubicBezTo>
                  <a:cubicBezTo>
                    <a:pt x="5271" y="7057"/>
                    <a:pt x="5293" y="8422"/>
                    <a:pt x="5061" y="9451"/>
                  </a:cubicBezTo>
                  <a:cubicBezTo>
                    <a:pt x="5040" y="9577"/>
                    <a:pt x="4977" y="9724"/>
                    <a:pt x="4956" y="9829"/>
                  </a:cubicBezTo>
                  <a:cubicBezTo>
                    <a:pt x="4872" y="10039"/>
                    <a:pt x="4809" y="10207"/>
                    <a:pt x="4704" y="10354"/>
                  </a:cubicBezTo>
                  <a:cubicBezTo>
                    <a:pt x="3822" y="11551"/>
                    <a:pt x="147" y="15352"/>
                    <a:pt x="84" y="18503"/>
                  </a:cubicBezTo>
                  <a:cubicBezTo>
                    <a:pt x="0" y="21065"/>
                    <a:pt x="42" y="34128"/>
                    <a:pt x="84" y="38664"/>
                  </a:cubicBezTo>
                  <a:cubicBezTo>
                    <a:pt x="21" y="39483"/>
                    <a:pt x="21" y="40029"/>
                    <a:pt x="21" y="40176"/>
                  </a:cubicBezTo>
                  <a:lnTo>
                    <a:pt x="21" y="40239"/>
                  </a:lnTo>
                  <a:lnTo>
                    <a:pt x="21" y="40344"/>
                  </a:lnTo>
                  <a:lnTo>
                    <a:pt x="21" y="40365"/>
                  </a:lnTo>
                  <a:cubicBezTo>
                    <a:pt x="21" y="40386"/>
                    <a:pt x="63" y="40428"/>
                    <a:pt x="63" y="40449"/>
                  </a:cubicBezTo>
                  <a:cubicBezTo>
                    <a:pt x="63" y="40449"/>
                    <a:pt x="63" y="40470"/>
                    <a:pt x="84" y="40470"/>
                  </a:cubicBezTo>
                  <a:cubicBezTo>
                    <a:pt x="84" y="40491"/>
                    <a:pt x="105" y="40533"/>
                    <a:pt x="105" y="40554"/>
                  </a:cubicBezTo>
                  <a:lnTo>
                    <a:pt x="126" y="40575"/>
                  </a:lnTo>
                  <a:cubicBezTo>
                    <a:pt x="147" y="40596"/>
                    <a:pt x="147" y="40638"/>
                    <a:pt x="189" y="40659"/>
                  </a:cubicBezTo>
                  <a:lnTo>
                    <a:pt x="210" y="40680"/>
                  </a:lnTo>
                  <a:lnTo>
                    <a:pt x="315" y="40785"/>
                  </a:lnTo>
                  <a:cubicBezTo>
                    <a:pt x="315" y="40785"/>
                    <a:pt x="336" y="40785"/>
                    <a:pt x="336" y="40806"/>
                  </a:cubicBezTo>
                  <a:cubicBezTo>
                    <a:pt x="357" y="40848"/>
                    <a:pt x="399" y="40869"/>
                    <a:pt x="441" y="40890"/>
                  </a:cubicBezTo>
                  <a:cubicBezTo>
                    <a:pt x="462" y="40890"/>
                    <a:pt x="462" y="40911"/>
                    <a:pt x="504" y="40911"/>
                  </a:cubicBezTo>
                  <a:cubicBezTo>
                    <a:pt x="525" y="40953"/>
                    <a:pt x="546" y="40974"/>
                    <a:pt x="609" y="40974"/>
                  </a:cubicBezTo>
                  <a:cubicBezTo>
                    <a:pt x="630" y="40974"/>
                    <a:pt x="630" y="40995"/>
                    <a:pt x="651" y="40995"/>
                  </a:cubicBezTo>
                  <a:cubicBezTo>
                    <a:pt x="672" y="41016"/>
                    <a:pt x="735" y="41016"/>
                    <a:pt x="756" y="41058"/>
                  </a:cubicBezTo>
                  <a:cubicBezTo>
                    <a:pt x="777" y="41058"/>
                    <a:pt x="819" y="41079"/>
                    <a:pt x="819" y="41079"/>
                  </a:cubicBezTo>
                  <a:cubicBezTo>
                    <a:pt x="861" y="41100"/>
                    <a:pt x="903" y="41121"/>
                    <a:pt x="945" y="41121"/>
                  </a:cubicBezTo>
                  <a:cubicBezTo>
                    <a:pt x="966" y="41121"/>
                    <a:pt x="966" y="41142"/>
                    <a:pt x="1008" y="41142"/>
                  </a:cubicBezTo>
                  <a:cubicBezTo>
                    <a:pt x="1050" y="41184"/>
                    <a:pt x="1134" y="41205"/>
                    <a:pt x="1218" y="41226"/>
                  </a:cubicBezTo>
                  <a:cubicBezTo>
                    <a:pt x="1239" y="41226"/>
                    <a:pt x="1239" y="41247"/>
                    <a:pt x="1260" y="41247"/>
                  </a:cubicBezTo>
                  <a:cubicBezTo>
                    <a:pt x="1323" y="41290"/>
                    <a:pt x="1365" y="41311"/>
                    <a:pt x="1428" y="41311"/>
                  </a:cubicBezTo>
                  <a:cubicBezTo>
                    <a:pt x="1449" y="41311"/>
                    <a:pt x="1470" y="41332"/>
                    <a:pt x="1491" y="41332"/>
                  </a:cubicBezTo>
                  <a:cubicBezTo>
                    <a:pt x="1554" y="41353"/>
                    <a:pt x="1596" y="41353"/>
                    <a:pt x="1659" y="41395"/>
                  </a:cubicBezTo>
                  <a:cubicBezTo>
                    <a:pt x="1680" y="41395"/>
                    <a:pt x="1701" y="41416"/>
                    <a:pt x="1764" y="41416"/>
                  </a:cubicBezTo>
                  <a:cubicBezTo>
                    <a:pt x="1806" y="41437"/>
                    <a:pt x="1869" y="41437"/>
                    <a:pt x="1911" y="41458"/>
                  </a:cubicBezTo>
                  <a:cubicBezTo>
                    <a:pt x="1932" y="41458"/>
                    <a:pt x="1974" y="41500"/>
                    <a:pt x="2016" y="41500"/>
                  </a:cubicBezTo>
                  <a:cubicBezTo>
                    <a:pt x="2079" y="41521"/>
                    <a:pt x="2163" y="41521"/>
                    <a:pt x="2205" y="41542"/>
                  </a:cubicBezTo>
                  <a:cubicBezTo>
                    <a:pt x="2226" y="41542"/>
                    <a:pt x="2268" y="41563"/>
                    <a:pt x="2289" y="41563"/>
                  </a:cubicBezTo>
                  <a:cubicBezTo>
                    <a:pt x="2352" y="41605"/>
                    <a:pt x="2478" y="41626"/>
                    <a:pt x="2562" y="41647"/>
                  </a:cubicBezTo>
                  <a:cubicBezTo>
                    <a:pt x="2604" y="41647"/>
                    <a:pt x="2646" y="41668"/>
                    <a:pt x="2688" y="41668"/>
                  </a:cubicBezTo>
                  <a:cubicBezTo>
                    <a:pt x="2730" y="41710"/>
                    <a:pt x="2814" y="41710"/>
                    <a:pt x="2856" y="41731"/>
                  </a:cubicBezTo>
                  <a:cubicBezTo>
                    <a:pt x="2919" y="41731"/>
                    <a:pt x="2940" y="41752"/>
                    <a:pt x="3003" y="41752"/>
                  </a:cubicBezTo>
                  <a:cubicBezTo>
                    <a:pt x="3045" y="41752"/>
                    <a:pt x="3108" y="41773"/>
                    <a:pt x="3171" y="41773"/>
                  </a:cubicBezTo>
                  <a:cubicBezTo>
                    <a:pt x="3234" y="41773"/>
                    <a:pt x="3276" y="41815"/>
                    <a:pt x="3339" y="41815"/>
                  </a:cubicBezTo>
                  <a:cubicBezTo>
                    <a:pt x="3381" y="41815"/>
                    <a:pt x="3444" y="41836"/>
                    <a:pt x="3486" y="41836"/>
                  </a:cubicBezTo>
                  <a:cubicBezTo>
                    <a:pt x="3549" y="41836"/>
                    <a:pt x="3591" y="41857"/>
                    <a:pt x="3654" y="41857"/>
                  </a:cubicBezTo>
                  <a:cubicBezTo>
                    <a:pt x="3696" y="41857"/>
                    <a:pt x="3759" y="41878"/>
                    <a:pt x="3801" y="41878"/>
                  </a:cubicBezTo>
                  <a:lnTo>
                    <a:pt x="4284" y="41962"/>
                  </a:lnTo>
                  <a:lnTo>
                    <a:pt x="4305" y="41962"/>
                  </a:lnTo>
                  <a:cubicBezTo>
                    <a:pt x="4389" y="41962"/>
                    <a:pt x="4494" y="41983"/>
                    <a:pt x="4557" y="41983"/>
                  </a:cubicBezTo>
                  <a:lnTo>
                    <a:pt x="4641" y="41983"/>
                  </a:lnTo>
                  <a:cubicBezTo>
                    <a:pt x="4725" y="41983"/>
                    <a:pt x="4830" y="42025"/>
                    <a:pt x="4935" y="42025"/>
                  </a:cubicBezTo>
                  <a:lnTo>
                    <a:pt x="5019" y="42025"/>
                  </a:lnTo>
                  <a:cubicBezTo>
                    <a:pt x="5124" y="42025"/>
                    <a:pt x="5229" y="42046"/>
                    <a:pt x="5335" y="42046"/>
                  </a:cubicBezTo>
                  <a:lnTo>
                    <a:pt x="5356" y="42046"/>
                  </a:lnTo>
                  <a:cubicBezTo>
                    <a:pt x="6112" y="42130"/>
                    <a:pt x="6952" y="42193"/>
                    <a:pt x="7813" y="42256"/>
                  </a:cubicBezTo>
                  <a:lnTo>
                    <a:pt x="7855" y="42256"/>
                  </a:lnTo>
                  <a:cubicBezTo>
                    <a:pt x="8023" y="42256"/>
                    <a:pt x="8233" y="42277"/>
                    <a:pt x="8443" y="42277"/>
                  </a:cubicBezTo>
                  <a:lnTo>
                    <a:pt x="9871" y="42277"/>
                  </a:lnTo>
                  <a:cubicBezTo>
                    <a:pt x="15310" y="42277"/>
                    <a:pt x="19679" y="41290"/>
                    <a:pt x="19679" y="40071"/>
                  </a:cubicBezTo>
                  <a:cubicBezTo>
                    <a:pt x="19679" y="40071"/>
                    <a:pt x="19763" y="21464"/>
                    <a:pt x="19679" y="18335"/>
                  </a:cubicBezTo>
                  <a:cubicBezTo>
                    <a:pt x="19679" y="18230"/>
                    <a:pt x="19679" y="18125"/>
                    <a:pt x="19658" y="18020"/>
                  </a:cubicBezTo>
                  <a:lnTo>
                    <a:pt x="19658" y="17936"/>
                  </a:lnTo>
                  <a:cubicBezTo>
                    <a:pt x="19658" y="17873"/>
                    <a:pt x="19637" y="17789"/>
                    <a:pt x="19637" y="17705"/>
                  </a:cubicBezTo>
                  <a:cubicBezTo>
                    <a:pt x="19637" y="17684"/>
                    <a:pt x="19616" y="17621"/>
                    <a:pt x="19616" y="17600"/>
                  </a:cubicBezTo>
                  <a:cubicBezTo>
                    <a:pt x="19616" y="17516"/>
                    <a:pt x="19595" y="17474"/>
                    <a:pt x="19553" y="17390"/>
                  </a:cubicBezTo>
                  <a:cubicBezTo>
                    <a:pt x="19553" y="17348"/>
                    <a:pt x="19532" y="17306"/>
                    <a:pt x="19532" y="17263"/>
                  </a:cubicBezTo>
                  <a:cubicBezTo>
                    <a:pt x="19511" y="17200"/>
                    <a:pt x="19511" y="17137"/>
                    <a:pt x="19490" y="17074"/>
                  </a:cubicBezTo>
                  <a:cubicBezTo>
                    <a:pt x="19490" y="17032"/>
                    <a:pt x="19448" y="16990"/>
                    <a:pt x="19448" y="16948"/>
                  </a:cubicBezTo>
                  <a:cubicBezTo>
                    <a:pt x="19427" y="16885"/>
                    <a:pt x="19427" y="16822"/>
                    <a:pt x="19406" y="16759"/>
                  </a:cubicBezTo>
                  <a:cubicBezTo>
                    <a:pt x="19385" y="16717"/>
                    <a:pt x="19385" y="16654"/>
                    <a:pt x="19343" y="16633"/>
                  </a:cubicBezTo>
                  <a:cubicBezTo>
                    <a:pt x="19322" y="16570"/>
                    <a:pt x="19301" y="16507"/>
                    <a:pt x="19301" y="16444"/>
                  </a:cubicBezTo>
                  <a:cubicBezTo>
                    <a:pt x="19280" y="16402"/>
                    <a:pt x="19280" y="16339"/>
                    <a:pt x="19238" y="16297"/>
                  </a:cubicBezTo>
                  <a:cubicBezTo>
                    <a:pt x="19217" y="16234"/>
                    <a:pt x="19196" y="16192"/>
                    <a:pt x="19175" y="16108"/>
                  </a:cubicBezTo>
                  <a:cubicBezTo>
                    <a:pt x="19133" y="16045"/>
                    <a:pt x="19112" y="16003"/>
                    <a:pt x="19112" y="15940"/>
                  </a:cubicBezTo>
                  <a:lnTo>
                    <a:pt x="19028" y="15793"/>
                  </a:lnTo>
                  <a:lnTo>
                    <a:pt x="18965" y="15625"/>
                  </a:lnTo>
                  <a:lnTo>
                    <a:pt x="18881" y="15478"/>
                  </a:lnTo>
                  <a:lnTo>
                    <a:pt x="18797" y="15310"/>
                  </a:lnTo>
                  <a:cubicBezTo>
                    <a:pt x="18776" y="15268"/>
                    <a:pt x="18755" y="15247"/>
                    <a:pt x="18713" y="15184"/>
                  </a:cubicBezTo>
                  <a:cubicBezTo>
                    <a:pt x="18692" y="15142"/>
                    <a:pt x="18671" y="15058"/>
                    <a:pt x="18608" y="14995"/>
                  </a:cubicBezTo>
                  <a:cubicBezTo>
                    <a:pt x="18587" y="14974"/>
                    <a:pt x="18566" y="14932"/>
                    <a:pt x="18566" y="14890"/>
                  </a:cubicBezTo>
                  <a:cubicBezTo>
                    <a:pt x="18440" y="14659"/>
                    <a:pt x="18272" y="14407"/>
                    <a:pt x="18125" y="14155"/>
                  </a:cubicBezTo>
                  <a:cubicBezTo>
                    <a:pt x="18125" y="14134"/>
                    <a:pt x="18083" y="14113"/>
                    <a:pt x="18083" y="14113"/>
                  </a:cubicBezTo>
                  <a:cubicBezTo>
                    <a:pt x="18041" y="14050"/>
                    <a:pt x="18020" y="13987"/>
                    <a:pt x="17957" y="13924"/>
                  </a:cubicBezTo>
                  <a:cubicBezTo>
                    <a:pt x="17936" y="13903"/>
                    <a:pt x="17915" y="13840"/>
                    <a:pt x="17873" y="13819"/>
                  </a:cubicBezTo>
                  <a:cubicBezTo>
                    <a:pt x="17852" y="13777"/>
                    <a:pt x="17810" y="13714"/>
                    <a:pt x="17768" y="13672"/>
                  </a:cubicBezTo>
                  <a:cubicBezTo>
                    <a:pt x="17747" y="13609"/>
                    <a:pt x="17726" y="13567"/>
                    <a:pt x="17663" y="13525"/>
                  </a:cubicBezTo>
                  <a:cubicBezTo>
                    <a:pt x="17642" y="13483"/>
                    <a:pt x="17621" y="13462"/>
                    <a:pt x="17558" y="13399"/>
                  </a:cubicBezTo>
                  <a:cubicBezTo>
                    <a:pt x="17516" y="13357"/>
                    <a:pt x="17474" y="13294"/>
                    <a:pt x="17432" y="13252"/>
                  </a:cubicBezTo>
                  <a:lnTo>
                    <a:pt x="17411" y="13210"/>
                  </a:lnTo>
                  <a:lnTo>
                    <a:pt x="17390" y="13189"/>
                  </a:lnTo>
                  <a:cubicBezTo>
                    <a:pt x="17285" y="13063"/>
                    <a:pt x="17179" y="12895"/>
                    <a:pt x="17074" y="12769"/>
                  </a:cubicBezTo>
                  <a:cubicBezTo>
                    <a:pt x="17032" y="12748"/>
                    <a:pt x="17011" y="12685"/>
                    <a:pt x="16990" y="12664"/>
                  </a:cubicBezTo>
                  <a:cubicBezTo>
                    <a:pt x="16906" y="12559"/>
                    <a:pt x="16822" y="12475"/>
                    <a:pt x="16780" y="12370"/>
                  </a:cubicBezTo>
                  <a:cubicBezTo>
                    <a:pt x="16696" y="12307"/>
                    <a:pt x="16654" y="12202"/>
                    <a:pt x="16570" y="12118"/>
                  </a:cubicBezTo>
                  <a:cubicBezTo>
                    <a:pt x="16528" y="12055"/>
                    <a:pt x="16507" y="12034"/>
                    <a:pt x="16465" y="11992"/>
                  </a:cubicBezTo>
                  <a:cubicBezTo>
                    <a:pt x="15856" y="11215"/>
                    <a:pt x="15331" y="10627"/>
                    <a:pt x="15058" y="10249"/>
                  </a:cubicBezTo>
                  <a:cubicBezTo>
                    <a:pt x="14428" y="9409"/>
                    <a:pt x="14470" y="7267"/>
                    <a:pt x="14533" y="6112"/>
                  </a:cubicBezTo>
                  <a:cubicBezTo>
                    <a:pt x="15226" y="6028"/>
                    <a:pt x="15751" y="5440"/>
                    <a:pt x="15751" y="4767"/>
                  </a:cubicBezTo>
                  <a:lnTo>
                    <a:pt x="15751" y="1365"/>
                  </a:lnTo>
                  <a:cubicBezTo>
                    <a:pt x="15751" y="588"/>
                    <a:pt x="15142" y="0"/>
                    <a:pt x="14386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4" name="Google Shape;1164;p31"/>
            <p:cNvGrpSpPr/>
            <p:nvPr/>
          </p:nvGrpSpPr>
          <p:grpSpPr>
            <a:xfrm>
              <a:off x="3735850" y="68950"/>
              <a:ext cx="494100" cy="1062200"/>
              <a:chOff x="4510925" y="1777975"/>
              <a:chExt cx="494100" cy="1062200"/>
            </a:xfrm>
          </p:grpSpPr>
          <p:sp>
            <p:nvSpPr>
              <p:cNvPr id="1165" name="Google Shape;1165;p31"/>
              <p:cNvSpPr/>
              <p:nvPr/>
            </p:nvSpPr>
            <p:spPr>
              <a:xfrm>
                <a:off x="4510925" y="1915025"/>
                <a:ext cx="494100" cy="925150"/>
              </a:xfrm>
              <a:custGeom>
                <a:avLst/>
                <a:gdLst/>
                <a:ahLst/>
                <a:cxnLst/>
                <a:rect l="l" t="t" r="r" b="b"/>
                <a:pathLst>
                  <a:path w="19764" h="37006" extrusionOk="0">
                    <a:moveTo>
                      <a:pt x="5104" y="0"/>
                    </a:moveTo>
                    <a:cubicBezTo>
                      <a:pt x="5104" y="0"/>
                      <a:pt x="5398" y="2416"/>
                      <a:pt x="5041" y="3991"/>
                    </a:cubicBezTo>
                    <a:cubicBezTo>
                      <a:pt x="4999" y="4117"/>
                      <a:pt x="4978" y="4264"/>
                      <a:pt x="4936" y="4390"/>
                    </a:cubicBezTo>
                    <a:cubicBezTo>
                      <a:pt x="4852" y="4600"/>
                      <a:pt x="4768" y="4789"/>
                      <a:pt x="4663" y="4915"/>
                    </a:cubicBezTo>
                    <a:cubicBezTo>
                      <a:pt x="3781" y="6091"/>
                      <a:pt x="105" y="9892"/>
                      <a:pt x="42" y="13042"/>
                    </a:cubicBezTo>
                    <a:cubicBezTo>
                      <a:pt x="0" y="15626"/>
                      <a:pt x="21" y="28668"/>
                      <a:pt x="42" y="33225"/>
                    </a:cubicBezTo>
                    <a:lnTo>
                      <a:pt x="42" y="34737"/>
                    </a:lnTo>
                    <a:lnTo>
                      <a:pt x="42" y="34800"/>
                    </a:lnTo>
                    <a:cubicBezTo>
                      <a:pt x="42" y="35997"/>
                      <a:pt x="4453" y="37005"/>
                      <a:pt x="9871" y="37005"/>
                    </a:cubicBezTo>
                    <a:cubicBezTo>
                      <a:pt x="15290" y="37005"/>
                      <a:pt x="19679" y="35997"/>
                      <a:pt x="19679" y="34800"/>
                    </a:cubicBezTo>
                    <a:cubicBezTo>
                      <a:pt x="19679" y="34800"/>
                      <a:pt x="19763" y="16172"/>
                      <a:pt x="19658" y="13084"/>
                    </a:cubicBezTo>
                    <a:cubicBezTo>
                      <a:pt x="19574" y="9934"/>
                      <a:pt x="15899" y="6112"/>
                      <a:pt x="15038" y="4936"/>
                    </a:cubicBezTo>
                    <a:cubicBezTo>
                      <a:pt x="14135" y="3739"/>
                      <a:pt x="14555" y="0"/>
                      <a:pt x="145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4584950" y="2245275"/>
                <a:ext cx="334475" cy="428450"/>
              </a:xfrm>
              <a:custGeom>
                <a:avLst/>
                <a:gdLst/>
                <a:ahLst/>
                <a:cxnLst/>
                <a:rect l="l" t="t" r="r" b="b"/>
                <a:pathLst>
                  <a:path w="13379" h="17138" extrusionOk="0">
                    <a:moveTo>
                      <a:pt x="1093" y="0"/>
                    </a:moveTo>
                    <a:cubicBezTo>
                      <a:pt x="505" y="0"/>
                      <a:pt x="1" y="505"/>
                      <a:pt x="1" y="1114"/>
                    </a:cubicBezTo>
                    <a:lnTo>
                      <a:pt x="1" y="16046"/>
                    </a:lnTo>
                    <a:cubicBezTo>
                      <a:pt x="1" y="16655"/>
                      <a:pt x="505" y="17138"/>
                      <a:pt x="1093" y="17138"/>
                    </a:cubicBezTo>
                    <a:lnTo>
                      <a:pt x="12287" y="17138"/>
                    </a:lnTo>
                    <a:cubicBezTo>
                      <a:pt x="12917" y="17138"/>
                      <a:pt x="13379" y="16655"/>
                      <a:pt x="13379" y="16046"/>
                    </a:cubicBezTo>
                    <a:lnTo>
                      <a:pt x="13379" y="1114"/>
                    </a:lnTo>
                    <a:cubicBezTo>
                      <a:pt x="13379" y="505"/>
                      <a:pt x="12896" y="0"/>
                      <a:pt x="12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4651100" y="2358150"/>
                <a:ext cx="202175" cy="20217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8087" extrusionOk="0">
                    <a:moveTo>
                      <a:pt x="2962" y="1"/>
                    </a:moveTo>
                    <a:lnTo>
                      <a:pt x="2962" y="2962"/>
                    </a:lnTo>
                    <a:lnTo>
                      <a:pt x="1" y="2962"/>
                    </a:lnTo>
                    <a:lnTo>
                      <a:pt x="1" y="5146"/>
                    </a:lnTo>
                    <a:lnTo>
                      <a:pt x="2962" y="5146"/>
                    </a:lnTo>
                    <a:lnTo>
                      <a:pt x="2962" y="8087"/>
                    </a:lnTo>
                    <a:lnTo>
                      <a:pt x="5146" y="8087"/>
                    </a:lnTo>
                    <a:lnTo>
                      <a:pt x="5146" y="5146"/>
                    </a:lnTo>
                    <a:lnTo>
                      <a:pt x="8087" y="5146"/>
                    </a:lnTo>
                    <a:lnTo>
                      <a:pt x="8087" y="2962"/>
                    </a:lnTo>
                    <a:lnTo>
                      <a:pt x="5146" y="2962"/>
                    </a:lnTo>
                    <a:lnTo>
                      <a:pt x="5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4634300" y="2014775"/>
                <a:ext cx="14285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695" extrusionOk="0">
                    <a:moveTo>
                      <a:pt x="106" y="1"/>
                    </a:moveTo>
                    <a:cubicBezTo>
                      <a:pt x="64" y="148"/>
                      <a:pt x="43" y="274"/>
                      <a:pt x="1" y="400"/>
                    </a:cubicBezTo>
                    <a:cubicBezTo>
                      <a:pt x="1024" y="622"/>
                      <a:pt x="2013" y="695"/>
                      <a:pt x="2872" y="695"/>
                    </a:cubicBezTo>
                    <a:cubicBezTo>
                      <a:pt x="4535" y="695"/>
                      <a:pt x="5713" y="421"/>
                      <a:pt x="5713" y="421"/>
                    </a:cubicBezTo>
                    <a:lnTo>
                      <a:pt x="5713" y="421"/>
                    </a:lnTo>
                    <a:cubicBezTo>
                      <a:pt x="5390" y="428"/>
                      <a:pt x="5082" y="431"/>
                      <a:pt x="4786" y="431"/>
                    </a:cubicBezTo>
                    <a:cubicBezTo>
                      <a:pt x="2472" y="431"/>
                      <a:pt x="1000" y="224"/>
                      <a:pt x="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4611200" y="1777975"/>
                <a:ext cx="293525" cy="156500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6260" extrusionOk="0">
                    <a:moveTo>
                      <a:pt x="1366" y="1"/>
                    </a:moveTo>
                    <a:cubicBezTo>
                      <a:pt x="589" y="1"/>
                      <a:pt x="1" y="610"/>
                      <a:pt x="1" y="1366"/>
                    </a:cubicBezTo>
                    <a:lnTo>
                      <a:pt x="1" y="4894"/>
                    </a:lnTo>
                    <a:cubicBezTo>
                      <a:pt x="1" y="5650"/>
                      <a:pt x="610" y="6259"/>
                      <a:pt x="1366" y="6259"/>
                    </a:cubicBezTo>
                    <a:lnTo>
                      <a:pt x="10376" y="6259"/>
                    </a:lnTo>
                    <a:cubicBezTo>
                      <a:pt x="11132" y="6259"/>
                      <a:pt x="11741" y="5650"/>
                      <a:pt x="11741" y="4894"/>
                    </a:cubicBezTo>
                    <a:lnTo>
                      <a:pt x="11741" y="1366"/>
                    </a:lnTo>
                    <a:cubicBezTo>
                      <a:pt x="11741" y="631"/>
                      <a:pt x="11132" y="1"/>
                      <a:pt x="10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695" y="348915"/>
            <a:ext cx="8626641" cy="4596063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sz="2000" dirty="0"/>
              <a:t>A project which aims all the developing a computerized system to maintain all the information of hospital  entities </a:t>
            </a:r>
            <a:r>
              <a:rPr lang="en-US" sz="2000" dirty="0" smtClean="0"/>
              <a:t>.</a:t>
            </a:r>
          </a:p>
          <a:p>
            <a:pPr marL="139700" indent="0" algn="l"/>
            <a:endParaRPr lang="en-US" sz="2000" dirty="0"/>
          </a:p>
          <a:p>
            <a:pPr algn="l">
              <a:buFontTx/>
              <a:buChar char="-"/>
            </a:pPr>
            <a:r>
              <a:rPr lang="en-US" sz="2000" dirty="0"/>
              <a:t>Facility of admin to </a:t>
            </a:r>
            <a:r>
              <a:rPr lang="en-US" sz="2000" dirty="0" smtClean="0"/>
              <a:t>login</a:t>
            </a:r>
          </a:p>
          <a:p>
            <a:pPr marL="139700" indent="0" algn="l"/>
            <a:endParaRPr lang="en-US" sz="2000" dirty="0"/>
          </a:p>
          <a:p>
            <a:pPr algn="l">
              <a:buFontTx/>
              <a:buChar char="-"/>
            </a:pPr>
            <a:r>
              <a:rPr lang="en-US" sz="2000" dirty="0"/>
              <a:t>Admin can access and modify the database </a:t>
            </a:r>
            <a:r>
              <a:rPr lang="en-US" sz="2000" dirty="0" smtClean="0"/>
              <a:t>content</a:t>
            </a:r>
          </a:p>
          <a:p>
            <a:pPr algn="l">
              <a:buFontTx/>
              <a:buChar char="-"/>
            </a:pPr>
            <a:endParaRPr lang="en-US" sz="2000" dirty="0"/>
          </a:p>
          <a:p>
            <a:pPr algn="l">
              <a:buFontTx/>
              <a:buChar char="-"/>
            </a:pPr>
            <a:r>
              <a:rPr lang="en-US" sz="2000" dirty="0"/>
              <a:t>Modules are managing doctors , patients and </a:t>
            </a:r>
            <a:r>
              <a:rPr lang="en-US" sz="2000" dirty="0" smtClean="0"/>
              <a:t>appointments</a:t>
            </a:r>
          </a:p>
          <a:p>
            <a:pPr marL="139700" indent="0" algn="l"/>
            <a:endParaRPr lang="en-US" sz="2000" dirty="0"/>
          </a:p>
          <a:p>
            <a:pPr algn="l">
              <a:buFontTx/>
              <a:buChar char="-"/>
            </a:pPr>
            <a:r>
              <a:rPr lang="en-US" sz="2000" dirty="0"/>
              <a:t>Find doctors if they are available or </a:t>
            </a:r>
            <a:r>
              <a:rPr lang="en-US" sz="2000" dirty="0" smtClean="0"/>
              <a:t>not</a:t>
            </a:r>
          </a:p>
          <a:p>
            <a:pPr marL="139700" indent="0"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48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1"/>
          <p:cNvSpPr/>
          <p:nvPr/>
        </p:nvSpPr>
        <p:spPr>
          <a:xfrm>
            <a:off x="3171600" y="3359745"/>
            <a:ext cx="2800800" cy="716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1"/>
          <p:cNvSpPr/>
          <p:nvPr/>
        </p:nvSpPr>
        <p:spPr>
          <a:xfrm>
            <a:off x="3836400" y="1067655"/>
            <a:ext cx="1471200" cy="137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 txBox="1">
            <a:spLocks noGrp="1"/>
          </p:cNvSpPr>
          <p:nvPr>
            <p:ph type="title"/>
          </p:nvPr>
        </p:nvSpPr>
        <p:spPr>
          <a:xfrm>
            <a:off x="3171600" y="2533730"/>
            <a:ext cx="2800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Language</a:t>
            </a:r>
            <a:endParaRPr dirty="0"/>
          </a:p>
        </p:txBody>
      </p:sp>
      <p:sp>
        <p:nvSpPr>
          <p:cNvPr id="1112" name="Google Shape;1112;p31"/>
          <p:cNvSpPr txBox="1">
            <a:spLocks noGrp="1"/>
          </p:cNvSpPr>
          <p:nvPr>
            <p:ph type="subTitle" idx="1"/>
          </p:nvPr>
        </p:nvSpPr>
        <p:spPr>
          <a:xfrm>
            <a:off x="3290700" y="3475405"/>
            <a:ext cx="2562600" cy="48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113" name="Google Shape;1113;p31"/>
          <p:cNvSpPr txBox="1">
            <a:spLocks noGrp="1"/>
          </p:cNvSpPr>
          <p:nvPr>
            <p:ph type="title" idx="2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1114" name="Google Shape;1114;p31"/>
          <p:cNvSpPr/>
          <p:nvPr/>
        </p:nvSpPr>
        <p:spPr>
          <a:xfrm>
            <a:off x="6792075" y="986075"/>
            <a:ext cx="1638697" cy="1790800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713225" y="539500"/>
            <a:ext cx="1162486" cy="1162486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1806212" y="2020258"/>
            <a:ext cx="994153" cy="995198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31"/>
          <p:cNvGrpSpPr/>
          <p:nvPr/>
        </p:nvGrpSpPr>
        <p:grpSpPr>
          <a:xfrm rot="727871">
            <a:off x="6641905" y="1692457"/>
            <a:ext cx="1451309" cy="2291021"/>
            <a:chOff x="5538388" y="1733488"/>
            <a:chExt cx="611700" cy="965575"/>
          </a:xfrm>
        </p:grpSpPr>
        <p:sp>
          <p:nvSpPr>
            <p:cNvPr id="1118" name="Google Shape;1118;p31"/>
            <p:cNvSpPr/>
            <p:nvPr/>
          </p:nvSpPr>
          <p:spPr>
            <a:xfrm>
              <a:off x="5538388" y="1733488"/>
              <a:ext cx="611700" cy="965575"/>
            </a:xfrm>
            <a:custGeom>
              <a:avLst/>
              <a:gdLst/>
              <a:ahLst/>
              <a:cxnLst/>
              <a:rect l="l" t="t" r="r" b="b"/>
              <a:pathLst>
                <a:path w="24468" h="38623" extrusionOk="0">
                  <a:moveTo>
                    <a:pt x="2206" y="0"/>
                  </a:moveTo>
                  <a:cubicBezTo>
                    <a:pt x="967" y="0"/>
                    <a:pt x="1" y="1008"/>
                    <a:pt x="1" y="2206"/>
                  </a:cubicBezTo>
                  <a:lnTo>
                    <a:pt x="1" y="36417"/>
                  </a:lnTo>
                  <a:cubicBezTo>
                    <a:pt x="1" y="37636"/>
                    <a:pt x="1009" y="38623"/>
                    <a:pt x="2206" y="38623"/>
                  </a:cubicBezTo>
                  <a:lnTo>
                    <a:pt x="22262" y="38623"/>
                  </a:lnTo>
                  <a:cubicBezTo>
                    <a:pt x="23501" y="38623"/>
                    <a:pt x="24468" y="37615"/>
                    <a:pt x="24468" y="36417"/>
                  </a:cubicBezTo>
                  <a:lnTo>
                    <a:pt x="24468" y="2206"/>
                  </a:lnTo>
                  <a:cubicBezTo>
                    <a:pt x="24468" y="966"/>
                    <a:pt x="23480" y="0"/>
                    <a:pt x="22262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9" name="Google Shape;1119;p31"/>
            <p:cNvGrpSpPr/>
            <p:nvPr/>
          </p:nvGrpSpPr>
          <p:grpSpPr>
            <a:xfrm>
              <a:off x="5538398" y="1733511"/>
              <a:ext cx="611679" cy="965541"/>
              <a:chOff x="5538425" y="1733496"/>
              <a:chExt cx="1465450" cy="2313228"/>
            </a:xfrm>
          </p:grpSpPr>
          <p:sp>
            <p:nvSpPr>
              <p:cNvPr id="1120" name="Google Shape;1120;p31"/>
              <p:cNvSpPr/>
              <p:nvPr/>
            </p:nvSpPr>
            <p:spPr>
              <a:xfrm>
                <a:off x="6271749" y="1734754"/>
                <a:ext cx="732126" cy="2311970"/>
              </a:xfrm>
              <a:custGeom>
                <a:avLst/>
                <a:gdLst/>
                <a:ahLst/>
                <a:cxnLst/>
                <a:rect l="l" t="t" r="r" b="b"/>
                <a:pathLst>
                  <a:path w="12224" h="38602" extrusionOk="0">
                    <a:moveTo>
                      <a:pt x="1" y="0"/>
                    </a:moveTo>
                    <a:lnTo>
                      <a:pt x="1" y="38601"/>
                    </a:lnTo>
                    <a:lnTo>
                      <a:pt x="10019" y="38601"/>
                    </a:lnTo>
                    <a:cubicBezTo>
                      <a:pt x="11258" y="38601"/>
                      <a:pt x="12224" y="37614"/>
                      <a:pt x="12224" y="36396"/>
                    </a:cubicBezTo>
                    <a:lnTo>
                      <a:pt x="12224" y="2205"/>
                    </a:lnTo>
                    <a:cubicBezTo>
                      <a:pt x="12224" y="966"/>
                      <a:pt x="11237" y="0"/>
                      <a:pt x="100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5538425" y="1733496"/>
                <a:ext cx="733384" cy="2313228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38623" extrusionOk="0">
                    <a:moveTo>
                      <a:pt x="2206" y="0"/>
                    </a:moveTo>
                    <a:cubicBezTo>
                      <a:pt x="967" y="0"/>
                      <a:pt x="1" y="1008"/>
                      <a:pt x="1" y="2205"/>
                    </a:cubicBezTo>
                    <a:lnTo>
                      <a:pt x="1" y="36417"/>
                    </a:lnTo>
                    <a:cubicBezTo>
                      <a:pt x="1" y="37656"/>
                      <a:pt x="1009" y="38622"/>
                      <a:pt x="2206" y="38622"/>
                    </a:cubicBezTo>
                    <a:lnTo>
                      <a:pt x="12245" y="38622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6452924" y="1892870"/>
                <a:ext cx="367321" cy="333302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5565" extrusionOk="0">
                    <a:moveTo>
                      <a:pt x="3099" y="1"/>
                    </a:moveTo>
                    <a:cubicBezTo>
                      <a:pt x="1829" y="1"/>
                      <a:pt x="665" y="864"/>
                      <a:pt x="357" y="2149"/>
                    </a:cubicBezTo>
                    <a:cubicBezTo>
                      <a:pt x="0" y="3640"/>
                      <a:pt x="924" y="5131"/>
                      <a:pt x="2436" y="5488"/>
                    </a:cubicBezTo>
                    <a:cubicBezTo>
                      <a:pt x="2653" y="5540"/>
                      <a:pt x="2869" y="5565"/>
                      <a:pt x="3082" y="5565"/>
                    </a:cubicBezTo>
                    <a:cubicBezTo>
                      <a:pt x="4337" y="5565"/>
                      <a:pt x="5470" y="4704"/>
                      <a:pt x="5776" y="3430"/>
                    </a:cubicBezTo>
                    <a:cubicBezTo>
                      <a:pt x="6133" y="1939"/>
                      <a:pt x="5209" y="427"/>
                      <a:pt x="3717" y="69"/>
                    </a:cubicBezTo>
                    <a:cubicBezTo>
                      <a:pt x="3511" y="23"/>
                      <a:pt x="3304" y="1"/>
                      <a:pt x="30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6447893" y="2308165"/>
                <a:ext cx="378640" cy="333541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69" extrusionOk="0">
                    <a:moveTo>
                      <a:pt x="3168" y="0"/>
                    </a:moveTo>
                    <a:cubicBezTo>
                      <a:pt x="2812" y="0"/>
                      <a:pt x="2451" y="69"/>
                      <a:pt x="2100" y="213"/>
                    </a:cubicBezTo>
                    <a:cubicBezTo>
                      <a:pt x="672" y="801"/>
                      <a:pt x="0" y="2418"/>
                      <a:pt x="588" y="3846"/>
                    </a:cubicBezTo>
                    <a:cubicBezTo>
                      <a:pt x="1034" y="4912"/>
                      <a:pt x="2069" y="5568"/>
                      <a:pt x="3166" y="5568"/>
                    </a:cubicBezTo>
                    <a:cubicBezTo>
                      <a:pt x="3518" y="5568"/>
                      <a:pt x="3875" y="5501"/>
                      <a:pt x="4221" y="5359"/>
                    </a:cubicBezTo>
                    <a:cubicBezTo>
                      <a:pt x="5650" y="4770"/>
                      <a:pt x="6322" y="3153"/>
                      <a:pt x="5734" y="1725"/>
                    </a:cubicBezTo>
                    <a:cubicBezTo>
                      <a:pt x="5290" y="648"/>
                      <a:pt x="4260" y="0"/>
                      <a:pt x="3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6470532" y="272465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93" y="1"/>
                    </a:moveTo>
                    <a:cubicBezTo>
                      <a:pt x="1260" y="1"/>
                      <a:pt x="0" y="1240"/>
                      <a:pt x="0" y="2794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94"/>
                    </a:cubicBezTo>
                    <a:cubicBezTo>
                      <a:pt x="5566" y="1261"/>
                      <a:pt x="4347" y="1"/>
                      <a:pt x="27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6470532" y="3139773"/>
                <a:ext cx="333362" cy="33336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2793" y="0"/>
                    </a:moveTo>
                    <a:cubicBezTo>
                      <a:pt x="1260" y="0"/>
                      <a:pt x="0" y="1239"/>
                      <a:pt x="0" y="2793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93"/>
                    </a:cubicBezTo>
                    <a:cubicBezTo>
                      <a:pt x="5566" y="1260"/>
                      <a:pt x="4347" y="0"/>
                      <a:pt x="27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6470532" y="355482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93" y="1"/>
                    </a:moveTo>
                    <a:cubicBezTo>
                      <a:pt x="1260" y="1"/>
                      <a:pt x="0" y="1240"/>
                      <a:pt x="0" y="2773"/>
                    </a:cubicBezTo>
                    <a:cubicBezTo>
                      <a:pt x="0" y="4306"/>
                      <a:pt x="1239" y="5566"/>
                      <a:pt x="2793" y="5566"/>
                    </a:cubicBezTo>
                    <a:cubicBezTo>
                      <a:pt x="4305" y="5566"/>
                      <a:pt x="5566" y="4306"/>
                      <a:pt x="5566" y="2773"/>
                    </a:cubicBezTo>
                    <a:cubicBezTo>
                      <a:pt x="5566" y="1261"/>
                      <a:pt x="4347" y="1"/>
                      <a:pt x="27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5757332" y="1893649"/>
                <a:ext cx="366063" cy="332523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5552" extrusionOk="0">
                    <a:moveTo>
                      <a:pt x="3049" y="1"/>
                    </a:moveTo>
                    <a:cubicBezTo>
                      <a:pt x="1791" y="1"/>
                      <a:pt x="644" y="861"/>
                      <a:pt x="357" y="2136"/>
                    </a:cubicBezTo>
                    <a:cubicBezTo>
                      <a:pt x="0" y="3627"/>
                      <a:pt x="924" y="5139"/>
                      <a:pt x="2415" y="5475"/>
                    </a:cubicBezTo>
                    <a:cubicBezTo>
                      <a:pt x="2632" y="5527"/>
                      <a:pt x="2849" y="5552"/>
                      <a:pt x="3063" y="5552"/>
                    </a:cubicBezTo>
                    <a:cubicBezTo>
                      <a:pt x="4321" y="5552"/>
                      <a:pt x="5467" y="4691"/>
                      <a:pt x="5755" y="3417"/>
                    </a:cubicBezTo>
                    <a:cubicBezTo>
                      <a:pt x="6112" y="1926"/>
                      <a:pt x="5188" y="414"/>
                      <a:pt x="3696" y="77"/>
                    </a:cubicBezTo>
                    <a:cubicBezTo>
                      <a:pt x="3480" y="26"/>
                      <a:pt x="3263" y="1"/>
                      <a:pt x="30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5751043" y="2308165"/>
                <a:ext cx="378640" cy="333541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69" extrusionOk="0">
                    <a:moveTo>
                      <a:pt x="3171" y="0"/>
                    </a:moveTo>
                    <a:cubicBezTo>
                      <a:pt x="2814" y="0"/>
                      <a:pt x="2451" y="69"/>
                      <a:pt x="2100" y="213"/>
                    </a:cubicBezTo>
                    <a:cubicBezTo>
                      <a:pt x="693" y="801"/>
                      <a:pt x="0" y="2418"/>
                      <a:pt x="588" y="3846"/>
                    </a:cubicBezTo>
                    <a:cubicBezTo>
                      <a:pt x="1034" y="4912"/>
                      <a:pt x="2069" y="5568"/>
                      <a:pt x="3166" y="5568"/>
                    </a:cubicBezTo>
                    <a:cubicBezTo>
                      <a:pt x="3518" y="5568"/>
                      <a:pt x="3875" y="5501"/>
                      <a:pt x="4221" y="5359"/>
                    </a:cubicBezTo>
                    <a:cubicBezTo>
                      <a:pt x="5650" y="4770"/>
                      <a:pt x="6322" y="3153"/>
                      <a:pt x="5734" y="1725"/>
                    </a:cubicBezTo>
                    <a:cubicBezTo>
                      <a:pt x="5306" y="648"/>
                      <a:pt x="4268" y="0"/>
                      <a:pt x="3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5774941" y="272465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72" y="1"/>
                    </a:moveTo>
                    <a:cubicBezTo>
                      <a:pt x="1260" y="1"/>
                      <a:pt x="0" y="1240"/>
                      <a:pt x="0" y="2794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94"/>
                    </a:cubicBezTo>
                    <a:cubicBezTo>
                      <a:pt x="5566" y="1261"/>
                      <a:pt x="4327" y="1"/>
                      <a:pt x="2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5774941" y="3139773"/>
                <a:ext cx="333362" cy="33336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6" extrusionOk="0">
                    <a:moveTo>
                      <a:pt x="2772" y="0"/>
                    </a:moveTo>
                    <a:cubicBezTo>
                      <a:pt x="1260" y="0"/>
                      <a:pt x="0" y="1239"/>
                      <a:pt x="0" y="2793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93"/>
                    </a:cubicBezTo>
                    <a:cubicBezTo>
                      <a:pt x="5566" y="1260"/>
                      <a:pt x="4327" y="0"/>
                      <a:pt x="27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5774941" y="3554828"/>
                <a:ext cx="333362" cy="333422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7" extrusionOk="0">
                    <a:moveTo>
                      <a:pt x="2772" y="1"/>
                    </a:moveTo>
                    <a:cubicBezTo>
                      <a:pt x="1260" y="1"/>
                      <a:pt x="0" y="1240"/>
                      <a:pt x="0" y="2773"/>
                    </a:cubicBezTo>
                    <a:cubicBezTo>
                      <a:pt x="0" y="4306"/>
                      <a:pt x="1218" y="5566"/>
                      <a:pt x="2772" y="5566"/>
                    </a:cubicBezTo>
                    <a:cubicBezTo>
                      <a:pt x="4327" y="5566"/>
                      <a:pt x="5566" y="4306"/>
                      <a:pt x="5566" y="2773"/>
                    </a:cubicBezTo>
                    <a:cubicBezTo>
                      <a:pt x="5566" y="1261"/>
                      <a:pt x="4327" y="1"/>
                      <a:pt x="2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5847890" y="1967437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5808900" y="192718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5847890" y="2382552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3130" y="0"/>
                    </a:moveTo>
                    <a:lnTo>
                      <a:pt x="0" y="3108"/>
                    </a:lnTo>
                    <a:cubicBezTo>
                      <a:pt x="399" y="3507"/>
                      <a:pt x="945" y="3780"/>
                      <a:pt x="1575" y="3780"/>
                    </a:cubicBezTo>
                    <a:cubicBezTo>
                      <a:pt x="2814" y="3780"/>
                      <a:pt x="3781" y="2772"/>
                      <a:pt x="3781" y="1575"/>
                    </a:cubicBezTo>
                    <a:cubicBezTo>
                      <a:pt x="3760" y="945"/>
                      <a:pt x="3529" y="378"/>
                      <a:pt x="3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5808900" y="234230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0"/>
                      <a:pt x="651" y="3780"/>
                    </a:cubicBezTo>
                    <a:lnTo>
                      <a:pt x="3781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5847890" y="279760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5808900" y="275735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5847890" y="3212722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30" y="0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5"/>
                    </a:cubicBezTo>
                    <a:cubicBezTo>
                      <a:pt x="3760" y="945"/>
                      <a:pt x="3529" y="378"/>
                      <a:pt x="3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5808900" y="317247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1"/>
                      <a:pt x="651" y="3781"/>
                    </a:cubicBezTo>
                    <a:lnTo>
                      <a:pt x="3781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5847890" y="362777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30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60" y="946"/>
                      <a:pt x="3529" y="379"/>
                      <a:pt x="3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5808900" y="3587529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1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6543481" y="1967437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6505749" y="192718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6543481" y="2382552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3129" y="0"/>
                    </a:moveTo>
                    <a:lnTo>
                      <a:pt x="0" y="3108"/>
                    </a:lnTo>
                    <a:cubicBezTo>
                      <a:pt x="399" y="3507"/>
                      <a:pt x="945" y="3780"/>
                      <a:pt x="1575" y="3780"/>
                    </a:cubicBezTo>
                    <a:cubicBezTo>
                      <a:pt x="2814" y="3780"/>
                      <a:pt x="3781" y="2772"/>
                      <a:pt x="3781" y="1575"/>
                    </a:cubicBezTo>
                    <a:cubicBezTo>
                      <a:pt x="3781" y="945"/>
                      <a:pt x="3550" y="378"/>
                      <a:pt x="3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6505749" y="234230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0"/>
                      <a:pt x="651" y="3780"/>
                    </a:cubicBezTo>
                    <a:lnTo>
                      <a:pt x="3780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6543481" y="279760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6505749" y="2757359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6543481" y="3212722"/>
                <a:ext cx="226454" cy="22519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60" extrusionOk="0">
                    <a:moveTo>
                      <a:pt x="3129" y="0"/>
                    </a:moveTo>
                    <a:lnTo>
                      <a:pt x="0" y="3109"/>
                    </a:lnTo>
                    <a:cubicBezTo>
                      <a:pt x="399" y="3508"/>
                      <a:pt x="945" y="3760"/>
                      <a:pt x="1575" y="3760"/>
                    </a:cubicBezTo>
                    <a:cubicBezTo>
                      <a:pt x="2814" y="3760"/>
                      <a:pt x="3781" y="2773"/>
                      <a:pt x="3781" y="1575"/>
                    </a:cubicBezTo>
                    <a:cubicBezTo>
                      <a:pt x="3781" y="945"/>
                      <a:pt x="3550" y="378"/>
                      <a:pt x="3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6505749" y="3172474"/>
                <a:ext cx="226454" cy="226454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1" extrusionOk="0">
                    <a:moveTo>
                      <a:pt x="2205" y="0"/>
                    </a:moveTo>
                    <a:cubicBezTo>
                      <a:pt x="966" y="0"/>
                      <a:pt x="0" y="1008"/>
                      <a:pt x="0" y="2205"/>
                    </a:cubicBezTo>
                    <a:cubicBezTo>
                      <a:pt x="0" y="2814"/>
                      <a:pt x="231" y="3361"/>
                      <a:pt x="651" y="3781"/>
                    </a:cubicBezTo>
                    <a:lnTo>
                      <a:pt x="3780" y="672"/>
                    </a:lnTo>
                    <a:cubicBezTo>
                      <a:pt x="3360" y="273"/>
                      <a:pt x="2814" y="0"/>
                      <a:pt x="2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6543481" y="3627777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3129" y="1"/>
                    </a:moveTo>
                    <a:lnTo>
                      <a:pt x="0" y="3109"/>
                    </a:lnTo>
                    <a:cubicBezTo>
                      <a:pt x="399" y="3508"/>
                      <a:pt x="945" y="3781"/>
                      <a:pt x="1575" y="3781"/>
                    </a:cubicBezTo>
                    <a:cubicBezTo>
                      <a:pt x="2814" y="3781"/>
                      <a:pt x="3781" y="2773"/>
                      <a:pt x="3781" y="1576"/>
                    </a:cubicBezTo>
                    <a:cubicBezTo>
                      <a:pt x="3781" y="946"/>
                      <a:pt x="3550" y="379"/>
                      <a:pt x="3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6505749" y="3587529"/>
                <a:ext cx="226454" cy="226513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782" extrusionOk="0">
                    <a:moveTo>
                      <a:pt x="2205" y="1"/>
                    </a:moveTo>
                    <a:cubicBezTo>
                      <a:pt x="966" y="1"/>
                      <a:pt x="0" y="1009"/>
                      <a:pt x="0" y="2206"/>
                    </a:cubicBezTo>
                    <a:cubicBezTo>
                      <a:pt x="0" y="2815"/>
                      <a:pt x="231" y="3361"/>
                      <a:pt x="651" y="3781"/>
                    </a:cubicBezTo>
                    <a:lnTo>
                      <a:pt x="3780" y="673"/>
                    </a:lnTo>
                    <a:cubicBezTo>
                      <a:pt x="3360" y="274"/>
                      <a:pt x="2814" y="1"/>
                      <a:pt x="2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5846632" y="1967437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1"/>
                    </a:moveTo>
                    <a:cubicBezTo>
                      <a:pt x="714" y="1"/>
                      <a:pt x="0" y="694"/>
                      <a:pt x="0" y="1576"/>
                    </a:cubicBezTo>
                    <a:cubicBezTo>
                      <a:pt x="0" y="1786"/>
                      <a:pt x="63" y="1996"/>
                      <a:pt x="126" y="216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6543481" y="1967437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1"/>
                    </a:moveTo>
                    <a:cubicBezTo>
                      <a:pt x="714" y="1"/>
                      <a:pt x="0" y="694"/>
                      <a:pt x="0" y="1576"/>
                    </a:cubicBezTo>
                    <a:cubicBezTo>
                      <a:pt x="0" y="1786"/>
                      <a:pt x="42" y="1996"/>
                      <a:pt x="126" y="216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5846632" y="2382552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0"/>
                    </a:moveTo>
                    <a:cubicBezTo>
                      <a:pt x="714" y="0"/>
                      <a:pt x="0" y="693"/>
                      <a:pt x="0" y="1575"/>
                    </a:cubicBezTo>
                    <a:cubicBezTo>
                      <a:pt x="0" y="1785"/>
                      <a:pt x="63" y="1995"/>
                      <a:pt x="126" y="2163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6543481" y="2382552"/>
                <a:ext cx="94391" cy="12960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64" fill="none" extrusionOk="0">
                    <a:moveTo>
                      <a:pt x="1575" y="0"/>
                    </a:moveTo>
                    <a:cubicBezTo>
                      <a:pt x="714" y="0"/>
                      <a:pt x="0" y="693"/>
                      <a:pt x="0" y="1575"/>
                    </a:cubicBezTo>
                    <a:cubicBezTo>
                      <a:pt x="0" y="1785"/>
                      <a:pt x="42" y="1995"/>
                      <a:pt x="126" y="2163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5846632" y="2792576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63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6543481" y="2792576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42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5846632" y="3207691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0"/>
                    </a:moveTo>
                    <a:cubicBezTo>
                      <a:pt x="714" y="0"/>
                      <a:pt x="0" y="714"/>
                      <a:pt x="0" y="1575"/>
                    </a:cubicBezTo>
                    <a:cubicBezTo>
                      <a:pt x="0" y="1785"/>
                      <a:pt x="63" y="1995"/>
                      <a:pt x="126" y="218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6543481" y="3207691"/>
                <a:ext cx="94391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5" fill="none" extrusionOk="0">
                    <a:moveTo>
                      <a:pt x="1575" y="0"/>
                    </a:moveTo>
                    <a:cubicBezTo>
                      <a:pt x="714" y="0"/>
                      <a:pt x="0" y="714"/>
                      <a:pt x="0" y="1575"/>
                    </a:cubicBezTo>
                    <a:cubicBezTo>
                      <a:pt x="0" y="1785"/>
                      <a:pt x="42" y="1995"/>
                      <a:pt x="126" y="2184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5846632" y="3622746"/>
                <a:ext cx="94391" cy="1309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6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63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6543481" y="3622746"/>
                <a:ext cx="94391" cy="1309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86" fill="none" extrusionOk="0">
                    <a:moveTo>
                      <a:pt x="1575" y="1"/>
                    </a:moveTo>
                    <a:cubicBezTo>
                      <a:pt x="714" y="1"/>
                      <a:pt x="0" y="715"/>
                      <a:pt x="0" y="1576"/>
                    </a:cubicBezTo>
                    <a:cubicBezTo>
                      <a:pt x="0" y="1786"/>
                      <a:pt x="42" y="1996"/>
                      <a:pt x="126" y="2185"/>
                    </a:cubicBezTo>
                  </a:path>
                </a:pathLst>
              </a:custGeom>
              <a:noFill/>
              <a:ln w="68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1"/>
          <p:cNvGrpSpPr/>
          <p:nvPr/>
        </p:nvGrpSpPr>
        <p:grpSpPr>
          <a:xfrm rot="-693273">
            <a:off x="1055953" y="2091937"/>
            <a:ext cx="914686" cy="1966362"/>
            <a:chOff x="3735850" y="68950"/>
            <a:chExt cx="494100" cy="1062200"/>
          </a:xfrm>
        </p:grpSpPr>
        <p:sp>
          <p:nvSpPr>
            <p:cNvPr id="1163" name="Google Shape;1163;p31"/>
            <p:cNvSpPr/>
            <p:nvPr/>
          </p:nvSpPr>
          <p:spPr>
            <a:xfrm>
              <a:off x="3735875" y="71600"/>
              <a:ext cx="494075" cy="1056925"/>
            </a:xfrm>
            <a:custGeom>
              <a:avLst/>
              <a:gdLst/>
              <a:ahLst/>
              <a:cxnLst/>
              <a:rect l="l" t="t" r="r" b="b"/>
              <a:pathLst>
                <a:path w="19763" h="42277" extrusionOk="0">
                  <a:moveTo>
                    <a:pt x="5377" y="0"/>
                  </a:moveTo>
                  <a:cubicBezTo>
                    <a:pt x="4620" y="0"/>
                    <a:pt x="4011" y="588"/>
                    <a:pt x="4011" y="1365"/>
                  </a:cubicBezTo>
                  <a:lnTo>
                    <a:pt x="4011" y="4872"/>
                  </a:lnTo>
                  <a:cubicBezTo>
                    <a:pt x="4011" y="5587"/>
                    <a:pt x="4536" y="6133"/>
                    <a:pt x="5229" y="6217"/>
                  </a:cubicBezTo>
                  <a:cubicBezTo>
                    <a:pt x="5271" y="7057"/>
                    <a:pt x="5293" y="8422"/>
                    <a:pt x="5061" y="9451"/>
                  </a:cubicBezTo>
                  <a:cubicBezTo>
                    <a:pt x="5040" y="9577"/>
                    <a:pt x="4977" y="9724"/>
                    <a:pt x="4956" y="9829"/>
                  </a:cubicBezTo>
                  <a:cubicBezTo>
                    <a:pt x="4872" y="10039"/>
                    <a:pt x="4809" y="10207"/>
                    <a:pt x="4704" y="10354"/>
                  </a:cubicBezTo>
                  <a:cubicBezTo>
                    <a:pt x="3822" y="11551"/>
                    <a:pt x="147" y="15352"/>
                    <a:pt x="84" y="18503"/>
                  </a:cubicBezTo>
                  <a:cubicBezTo>
                    <a:pt x="0" y="21065"/>
                    <a:pt x="42" y="34128"/>
                    <a:pt x="84" y="38664"/>
                  </a:cubicBezTo>
                  <a:cubicBezTo>
                    <a:pt x="21" y="39483"/>
                    <a:pt x="21" y="40029"/>
                    <a:pt x="21" y="40176"/>
                  </a:cubicBezTo>
                  <a:lnTo>
                    <a:pt x="21" y="40239"/>
                  </a:lnTo>
                  <a:lnTo>
                    <a:pt x="21" y="40344"/>
                  </a:lnTo>
                  <a:lnTo>
                    <a:pt x="21" y="40365"/>
                  </a:lnTo>
                  <a:cubicBezTo>
                    <a:pt x="21" y="40386"/>
                    <a:pt x="63" y="40428"/>
                    <a:pt x="63" y="40449"/>
                  </a:cubicBezTo>
                  <a:cubicBezTo>
                    <a:pt x="63" y="40449"/>
                    <a:pt x="63" y="40470"/>
                    <a:pt x="84" y="40470"/>
                  </a:cubicBezTo>
                  <a:cubicBezTo>
                    <a:pt x="84" y="40491"/>
                    <a:pt x="105" y="40533"/>
                    <a:pt x="105" y="40554"/>
                  </a:cubicBezTo>
                  <a:lnTo>
                    <a:pt x="126" y="40575"/>
                  </a:lnTo>
                  <a:cubicBezTo>
                    <a:pt x="147" y="40596"/>
                    <a:pt x="147" y="40638"/>
                    <a:pt x="189" y="40659"/>
                  </a:cubicBezTo>
                  <a:lnTo>
                    <a:pt x="210" y="40680"/>
                  </a:lnTo>
                  <a:lnTo>
                    <a:pt x="315" y="40785"/>
                  </a:lnTo>
                  <a:cubicBezTo>
                    <a:pt x="315" y="40785"/>
                    <a:pt x="336" y="40785"/>
                    <a:pt x="336" y="40806"/>
                  </a:cubicBezTo>
                  <a:cubicBezTo>
                    <a:pt x="357" y="40848"/>
                    <a:pt x="399" y="40869"/>
                    <a:pt x="441" y="40890"/>
                  </a:cubicBezTo>
                  <a:cubicBezTo>
                    <a:pt x="462" y="40890"/>
                    <a:pt x="462" y="40911"/>
                    <a:pt x="504" y="40911"/>
                  </a:cubicBezTo>
                  <a:cubicBezTo>
                    <a:pt x="525" y="40953"/>
                    <a:pt x="546" y="40974"/>
                    <a:pt x="609" y="40974"/>
                  </a:cubicBezTo>
                  <a:cubicBezTo>
                    <a:pt x="630" y="40974"/>
                    <a:pt x="630" y="40995"/>
                    <a:pt x="651" y="40995"/>
                  </a:cubicBezTo>
                  <a:cubicBezTo>
                    <a:pt x="672" y="41016"/>
                    <a:pt x="735" y="41016"/>
                    <a:pt x="756" y="41058"/>
                  </a:cubicBezTo>
                  <a:cubicBezTo>
                    <a:pt x="777" y="41058"/>
                    <a:pt x="819" y="41079"/>
                    <a:pt x="819" y="41079"/>
                  </a:cubicBezTo>
                  <a:cubicBezTo>
                    <a:pt x="861" y="41100"/>
                    <a:pt x="903" y="41121"/>
                    <a:pt x="945" y="41121"/>
                  </a:cubicBezTo>
                  <a:cubicBezTo>
                    <a:pt x="966" y="41121"/>
                    <a:pt x="966" y="41142"/>
                    <a:pt x="1008" y="41142"/>
                  </a:cubicBezTo>
                  <a:cubicBezTo>
                    <a:pt x="1050" y="41184"/>
                    <a:pt x="1134" y="41205"/>
                    <a:pt x="1218" y="41226"/>
                  </a:cubicBezTo>
                  <a:cubicBezTo>
                    <a:pt x="1239" y="41226"/>
                    <a:pt x="1239" y="41247"/>
                    <a:pt x="1260" y="41247"/>
                  </a:cubicBezTo>
                  <a:cubicBezTo>
                    <a:pt x="1323" y="41290"/>
                    <a:pt x="1365" y="41311"/>
                    <a:pt x="1428" y="41311"/>
                  </a:cubicBezTo>
                  <a:cubicBezTo>
                    <a:pt x="1449" y="41311"/>
                    <a:pt x="1470" y="41332"/>
                    <a:pt x="1491" y="41332"/>
                  </a:cubicBezTo>
                  <a:cubicBezTo>
                    <a:pt x="1554" y="41353"/>
                    <a:pt x="1596" y="41353"/>
                    <a:pt x="1659" y="41395"/>
                  </a:cubicBezTo>
                  <a:cubicBezTo>
                    <a:pt x="1680" y="41395"/>
                    <a:pt x="1701" y="41416"/>
                    <a:pt x="1764" y="41416"/>
                  </a:cubicBezTo>
                  <a:cubicBezTo>
                    <a:pt x="1806" y="41437"/>
                    <a:pt x="1869" y="41437"/>
                    <a:pt x="1911" y="41458"/>
                  </a:cubicBezTo>
                  <a:cubicBezTo>
                    <a:pt x="1932" y="41458"/>
                    <a:pt x="1974" y="41500"/>
                    <a:pt x="2016" y="41500"/>
                  </a:cubicBezTo>
                  <a:cubicBezTo>
                    <a:pt x="2079" y="41521"/>
                    <a:pt x="2163" y="41521"/>
                    <a:pt x="2205" y="41542"/>
                  </a:cubicBezTo>
                  <a:cubicBezTo>
                    <a:pt x="2226" y="41542"/>
                    <a:pt x="2268" y="41563"/>
                    <a:pt x="2289" y="41563"/>
                  </a:cubicBezTo>
                  <a:cubicBezTo>
                    <a:pt x="2352" y="41605"/>
                    <a:pt x="2478" y="41626"/>
                    <a:pt x="2562" y="41647"/>
                  </a:cubicBezTo>
                  <a:cubicBezTo>
                    <a:pt x="2604" y="41647"/>
                    <a:pt x="2646" y="41668"/>
                    <a:pt x="2688" y="41668"/>
                  </a:cubicBezTo>
                  <a:cubicBezTo>
                    <a:pt x="2730" y="41710"/>
                    <a:pt x="2814" y="41710"/>
                    <a:pt x="2856" y="41731"/>
                  </a:cubicBezTo>
                  <a:cubicBezTo>
                    <a:pt x="2919" y="41731"/>
                    <a:pt x="2940" y="41752"/>
                    <a:pt x="3003" y="41752"/>
                  </a:cubicBezTo>
                  <a:cubicBezTo>
                    <a:pt x="3045" y="41752"/>
                    <a:pt x="3108" y="41773"/>
                    <a:pt x="3171" y="41773"/>
                  </a:cubicBezTo>
                  <a:cubicBezTo>
                    <a:pt x="3234" y="41773"/>
                    <a:pt x="3276" y="41815"/>
                    <a:pt x="3339" y="41815"/>
                  </a:cubicBezTo>
                  <a:cubicBezTo>
                    <a:pt x="3381" y="41815"/>
                    <a:pt x="3444" y="41836"/>
                    <a:pt x="3486" y="41836"/>
                  </a:cubicBezTo>
                  <a:cubicBezTo>
                    <a:pt x="3549" y="41836"/>
                    <a:pt x="3591" y="41857"/>
                    <a:pt x="3654" y="41857"/>
                  </a:cubicBezTo>
                  <a:cubicBezTo>
                    <a:pt x="3696" y="41857"/>
                    <a:pt x="3759" y="41878"/>
                    <a:pt x="3801" y="41878"/>
                  </a:cubicBezTo>
                  <a:lnTo>
                    <a:pt x="4284" y="41962"/>
                  </a:lnTo>
                  <a:lnTo>
                    <a:pt x="4305" y="41962"/>
                  </a:lnTo>
                  <a:cubicBezTo>
                    <a:pt x="4389" y="41962"/>
                    <a:pt x="4494" y="41983"/>
                    <a:pt x="4557" y="41983"/>
                  </a:cubicBezTo>
                  <a:lnTo>
                    <a:pt x="4641" y="41983"/>
                  </a:lnTo>
                  <a:cubicBezTo>
                    <a:pt x="4725" y="41983"/>
                    <a:pt x="4830" y="42025"/>
                    <a:pt x="4935" y="42025"/>
                  </a:cubicBezTo>
                  <a:lnTo>
                    <a:pt x="5019" y="42025"/>
                  </a:lnTo>
                  <a:cubicBezTo>
                    <a:pt x="5124" y="42025"/>
                    <a:pt x="5229" y="42046"/>
                    <a:pt x="5335" y="42046"/>
                  </a:cubicBezTo>
                  <a:lnTo>
                    <a:pt x="5356" y="42046"/>
                  </a:lnTo>
                  <a:cubicBezTo>
                    <a:pt x="6112" y="42130"/>
                    <a:pt x="6952" y="42193"/>
                    <a:pt x="7813" y="42256"/>
                  </a:cubicBezTo>
                  <a:lnTo>
                    <a:pt x="7855" y="42256"/>
                  </a:lnTo>
                  <a:cubicBezTo>
                    <a:pt x="8023" y="42256"/>
                    <a:pt x="8233" y="42277"/>
                    <a:pt x="8443" y="42277"/>
                  </a:cubicBezTo>
                  <a:lnTo>
                    <a:pt x="9871" y="42277"/>
                  </a:lnTo>
                  <a:cubicBezTo>
                    <a:pt x="15310" y="42277"/>
                    <a:pt x="19679" y="41290"/>
                    <a:pt x="19679" y="40071"/>
                  </a:cubicBezTo>
                  <a:cubicBezTo>
                    <a:pt x="19679" y="40071"/>
                    <a:pt x="19763" y="21464"/>
                    <a:pt x="19679" y="18335"/>
                  </a:cubicBezTo>
                  <a:cubicBezTo>
                    <a:pt x="19679" y="18230"/>
                    <a:pt x="19679" y="18125"/>
                    <a:pt x="19658" y="18020"/>
                  </a:cubicBezTo>
                  <a:lnTo>
                    <a:pt x="19658" y="17936"/>
                  </a:lnTo>
                  <a:cubicBezTo>
                    <a:pt x="19658" y="17873"/>
                    <a:pt x="19637" y="17789"/>
                    <a:pt x="19637" y="17705"/>
                  </a:cubicBezTo>
                  <a:cubicBezTo>
                    <a:pt x="19637" y="17684"/>
                    <a:pt x="19616" y="17621"/>
                    <a:pt x="19616" y="17600"/>
                  </a:cubicBezTo>
                  <a:cubicBezTo>
                    <a:pt x="19616" y="17516"/>
                    <a:pt x="19595" y="17474"/>
                    <a:pt x="19553" y="17390"/>
                  </a:cubicBezTo>
                  <a:cubicBezTo>
                    <a:pt x="19553" y="17348"/>
                    <a:pt x="19532" y="17306"/>
                    <a:pt x="19532" y="17263"/>
                  </a:cubicBezTo>
                  <a:cubicBezTo>
                    <a:pt x="19511" y="17200"/>
                    <a:pt x="19511" y="17137"/>
                    <a:pt x="19490" y="17074"/>
                  </a:cubicBezTo>
                  <a:cubicBezTo>
                    <a:pt x="19490" y="17032"/>
                    <a:pt x="19448" y="16990"/>
                    <a:pt x="19448" y="16948"/>
                  </a:cubicBezTo>
                  <a:cubicBezTo>
                    <a:pt x="19427" y="16885"/>
                    <a:pt x="19427" y="16822"/>
                    <a:pt x="19406" y="16759"/>
                  </a:cubicBezTo>
                  <a:cubicBezTo>
                    <a:pt x="19385" y="16717"/>
                    <a:pt x="19385" y="16654"/>
                    <a:pt x="19343" y="16633"/>
                  </a:cubicBezTo>
                  <a:cubicBezTo>
                    <a:pt x="19322" y="16570"/>
                    <a:pt x="19301" y="16507"/>
                    <a:pt x="19301" y="16444"/>
                  </a:cubicBezTo>
                  <a:cubicBezTo>
                    <a:pt x="19280" y="16402"/>
                    <a:pt x="19280" y="16339"/>
                    <a:pt x="19238" y="16297"/>
                  </a:cubicBezTo>
                  <a:cubicBezTo>
                    <a:pt x="19217" y="16234"/>
                    <a:pt x="19196" y="16192"/>
                    <a:pt x="19175" y="16108"/>
                  </a:cubicBezTo>
                  <a:cubicBezTo>
                    <a:pt x="19133" y="16045"/>
                    <a:pt x="19112" y="16003"/>
                    <a:pt x="19112" y="15940"/>
                  </a:cubicBezTo>
                  <a:lnTo>
                    <a:pt x="19028" y="15793"/>
                  </a:lnTo>
                  <a:lnTo>
                    <a:pt x="18965" y="15625"/>
                  </a:lnTo>
                  <a:lnTo>
                    <a:pt x="18881" y="15478"/>
                  </a:lnTo>
                  <a:lnTo>
                    <a:pt x="18797" y="15310"/>
                  </a:lnTo>
                  <a:cubicBezTo>
                    <a:pt x="18776" y="15268"/>
                    <a:pt x="18755" y="15247"/>
                    <a:pt x="18713" y="15184"/>
                  </a:cubicBezTo>
                  <a:cubicBezTo>
                    <a:pt x="18692" y="15142"/>
                    <a:pt x="18671" y="15058"/>
                    <a:pt x="18608" y="14995"/>
                  </a:cubicBezTo>
                  <a:cubicBezTo>
                    <a:pt x="18587" y="14974"/>
                    <a:pt x="18566" y="14932"/>
                    <a:pt x="18566" y="14890"/>
                  </a:cubicBezTo>
                  <a:cubicBezTo>
                    <a:pt x="18440" y="14659"/>
                    <a:pt x="18272" y="14407"/>
                    <a:pt x="18125" y="14155"/>
                  </a:cubicBezTo>
                  <a:cubicBezTo>
                    <a:pt x="18125" y="14134"/>
                    <a:pt x="18083" y="14113"/>
                    <a:pt x="18083" y="14113"/>
                  </a:cubicBezTo>
                  <a:cubicBezTo>
                    <a:pt x="18041" y="14050"/>
                    <a:pt x="18020" y="13987"/>
                    <a:pt x="17957" y="13924"/>
                  </a:cubicBezTo>
                  <a:cubicBezTo>
                    <a:pt x="17936" y="13903"/>
                    <a:pt x="17915" y="13840"/>
                    <a:pt x="17873" y="13819"/>
                  </a:cubicBezTo>
                  <a:cubicBezTo>
                    <a:pt x="17852" y="13777"/>
                    <a:pt x="17810" y="13714"/>
                    <a:pt x="17768" y="13672"/>
                  </a:cubicBezTo>
                  <a:cubicBezTo>
                    <a:pt x="17747" y="13609"/>
                    <a:pt x="17726" y="13567"/>
                    <a:pt x="17663" y="13525"/>
                  </a:cubicBezTo>
                  <a:cubicBezTo>
                    <a:pt x="17642" y="13483"/>
                    <a:pt x="17621" y="13462"/>
                    <a:pt x="17558" y="13399"/>
                  </a:cubicBezTo>
                  <a:cubicBezTo>
                    <a:pt x="17516" y="13357"/>
                    <a:pt x="17474" y="13294"/>
                    <a:pt x="17432" y="13252"/>
                  </a:cubicBezTo>
                  <a:lnTo>
                    <a:pt x="17411" y="13210"/>
                  </a:lnTo>
                  <a:lnTo>
                    <a:pt x="17390" y="13189"/>
                  </a:lnTo>
                  <a:cubicBezTo>
                    <a:pt x="17285" y="13063"/>
                    <a:pt x="17179" y="12895"/>
                    <a:pt x="17074" y="12769"/>
                  </a:cubicBezTo>
                  <a:cubicBezTo>
                    <a:pt x="17032" y="12748"/>
                    <a:pt x="17011" y="12685"/>
                    <a:pt x="16990" y="12664"/>
                  </a:cubicBezTo>
                  <a:cubicBezTo>
                    <a:pt x="16906" y="12559"/>
                    <a:pt x="16822" y="12475"/>
                    <a:pt x="16780" y="12370"/>
                  </a:cubicBezTo>
                  <a:cubicBezTo>
                    <a:pt x="16696" y="12307"/>
                    <a:pt x="16654" y="12202"/>
                    <a:pt x="16570" y="12118"/>
                  </a:cubicBezTo>
                  <a:cubicBezTo>
                    <a:pt x="16528" y="12055"/>
                    <a:pt x="16507" y="12034"/>
                    <a:pt x="16465" y="11992"/>
                  </a:cubicBezTo>
                  <a:cubicBezTo>
                    <a:pt x="15856" y="11215"/>
                    <a:pt x="15331" y="10627"/>
                    <a:pt x="15058" y="10249"/>
                  </a:cubicBezTo>
                  <a:cubicBezTo>
                    <a:pt x="14428" y="9409"/>
                    <a:pt x="14470" y="7267"/>
                    <a:pt x="14533" y="6112"/>
                  </a:cubicBezTo>
                  <a:cubicBezTo>
                    <a:pt x="15226" y="6028"/>
                    <a:pt x="15751" y="5440"/>
                    <a:pt x="15751" y="4767"/>
                  </a:cubicBezTo>
                  <a:lnTo>
                    <a:pt x="15751" y="1365"/>
                  </a:lnTo>
                  <a:cubicBezTo>
                    <a:pt x="15751" y="588"/>
                    <a:pt x="15142" y="0"/>
                    <a:pt x="14386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4" name="Google Shape;1164;p31"/>
            <p:cNvGrpSpPr/>
            <p:nvPr/>
          </p:nvGrpSpPr>
          <p:grpSpPr>
            <a:xfrm>
              <a:off x="3735850" y="68950"/>
              <a:ext cx="494100" cy="1062200"/>
              <a:chOff x="4510925" y="1777975"/>
              <a:chExt cx="494100" cy="1062200"/>
            </a:xfrm>
          </p:grpSpPr>
          <p:sp>
            <p:nvSpPr>
              <p:cNvPr id="1165" name="Google Shape;1165;p31"/>
              <p:cNvSpPr/>
              <p:nvPr/>
            </p:nvSpPr>
            <p:spPr>
              <a:xfrm>
                <a:off x="4510925" y="1915025"/>
                <a:ext cx="494100" cy="925150"/>
              </a:xfrm>
              <a:custGeom>
                <a:avLst/>
                <a:gdLst/>
                <a:ahLst/>
                <a:cxnLst/>
                <a:rect l="l" t="t" r="r" b="b"/>
                <a:pathLst>
                  <a:path w="19764" h="37006" extrusionOk="0">
                    <a:moveTo>
                      <a:pt x="5104" y="0"/>
                    </a:moveTo>
                    <a:cubicBezTo>
                      <a:pt x="5104" y="0"/>
                      <a:pt x="5398" y="2416"/>
                      <a:pt x="5041" y="3991"/>
                    </a:cubicBezTo>
                    <a:cubicBezTo>
                      <a:pt x="4999" y="4117"/>
                      <a:pt x="4978" y="4264"/>
                      <a:pt x="4936" y="4390"/>
                    </a:cubicBezTo>
                    <a:cubicBezTo>
                      <a:pt x="4852" y="4600"/>
                      <a:pt x="4768" y="4789"/>
                      <a:pt x="4663" y="4915"/>
                    </a:cubicBezTo>
                    <a:cubicBezTo>
                      <a:pt x="3781" y="6091"/>
                      <a:pt x="105" y="9892"/>
                      <a:pt x="42" y="13042"/>
                    </a:cubicBezTo>
                    <a:cubicBezTo>
                      <a:pt x="0" y="15626"/>
                      <a:pt x="21" y="28668"/>
                      <a:pt x="42" y="33225"/>
                    </a:cubicBezTo>
                    <a:lnTo>
                      <a:pt x="42" y="34737"/>
                    </a:lnTo>
                    <a:lnTo>
                      <a:pt x="42" y="34800"/>
                    </a:lnTo>
                    <a:cubicBezTo>
                      <a:pt x="42" y="35997"/>
                      <a:pt x="4453" y="37005"/>
                      <a:pt x="9871" y="37005"/>
                    </a:cubicBezTo>
                    <a:cubicBezTo>
                      <a:pt x="15290" y="37005"/>
                      <a:pt x="19679" y="35997"/>
                      <a:pt x="19679" y="34800"/>
                    </a:cubicBezTo>
                    <a:cubicBezTo>
                      <a:pt x="19679" y="34800"/>
                      <a:pt x="19763" y="16172"/>
                      <a:pt x="19658" y="13084"/>
                    </a:cubicBezTo>
                    <a:cubicBezTo>
                      <a:pt x="19574" y="9934"/>
                      <a:pt x="15899" y="6112"/>
                      <a:pt x="15038" y="4936"/>
                    </a:cubicBezTo>
                    <a:cubicBezTo>
                      <a:pt x="14135" y="3739"/>
                      <a:pt x="14555" y="0"/>
                      <a:pt x="145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4584950" y="2245275"/>
                <a:ext cx="334475" cy="428450"/>
              </a:xfrm>
              <a:custGeom>
                <a:avLst/>
                <a:gdLst/>
                <a:ahLst/>
                <a:cxnLst/>
                <a:rect l="l" t="t" r="r" b="b"/>
                <a:pathLst>
                  <a:path w="13379" h="17138" extrusionOk="0">
                    <a:moveTo>
                      <a:pt x="1093" y="0"/>
                    </a:moveTo>
                    <a:cubicBezTo>
                      <a:pt x="505" y="0"/>
                      <a:pt x="1" y="505"/>
                      <a:pt x="1" y="1114"/>
                    </a:cubicBezTo>
                    <a:lnTo>
                      <a:pt x="1" y="16046"/>
                    </a:lnTo>
                    <a:cubicBezTo>
                      <a:pt x="1" y="16655"/>
                      <a:pt x="505" y="17138"/>
                      <a:pt x="1093" y="17138"/>
                    </a:cubicBezTo>
                    <a:lnTo>
                      <a:pt x="12287" y="17138"/>
                    </a:lnTo>
                    <a:cubicBezTo>
                      <a:pt x="12917" y="17138"/>
                      <a:pt x="13379" y="16655"/>
                      <a:pt x="13379" y="16046"/>
                    </a:cubicBezTo>
                    <a:lnTo>
                      <a:pt x="13379" y="1114"/>
                    </a:lnTo>
                    <a:cubicBezTo>
                      <a:pt x="13379" y="505"/>
                      <a:pt x="12896" y="0"/>
                      <a:pt x="12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4651100" y="2358150"/>
                <a:ext cx="202175" cy="20217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8087" extrusionOk="0">
                    <a:moveTo>
                      <a:pt x="2962" y="1"/>
                    </a:moveTo>
                    <a:lnTo>
                      <a:pt x="2962" y="2962"/>
                    </a:lnTo>
                    <a:lnTo>
                      <a:pt x="1" y="2962"/>
                    </a:lnTo>
                    <a:lnTo>
                      <a:pt x="1" y="5146"/>
                    </a:lnTo>
                    <a:lnTo>
                      <a:pt x="2962" y="5146"/>
                    </a:lnTo>
                    <a:lnTo>
                      <a:pt x="2962" y="8087"/>
                    </a:lnTo>
                    <a:lnTo>
                      <a:pt x="5146" y="8087"/>
                    </a:lnTo>
                    <a:lnTo>
                      <a:pt x="5146" y="5146"/>
                    </a:lnTo>
                    <a:lnTo>
                      <a:pt x="8087" y="5146"/>
                    </a:lnTo>
                    <a:lnTo>
                      <a:pt x="8087" y="2962"/>
                    </a:lnTo>
                    <a:lnTo>
                      <a:pt x="5146" y="2962"/>
                    </a:lnTo>
                    <a:lnTo>
                      <a:pt x="5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4634300" y="2014775"/>
                <a:ext cx="14285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695" extrusionOk="0">
                    <a:moveTo>
                      <a:pt x="106" y="1"/>
                    </a:moveTo>
                    <a:cubicBezTo>
                      <a:pt x="64" y="148"/>
                      <a:pt x="43" y="274"/>
                      <a:pt x="1" y="400"/>
                    </a:cubicBezTo>
                    <a:cubicBezTo>
                      <a:pt x="1024" y="622"/>
                      <a:pt x="2013" y="695"/>
                      <a:pt x="2872" y="695"/>
                    </a:cubicBezTo>
                    <a:cubicBezTo>
                      <a:pt x="4535" y="695"/>
                      <a:pt x="5713" y="421"/>
                      <a:pt x="5713" y="421"/>
                    </a:cubicBezTo>
                    <a:lnTo>
                      <a:pt x="5713" y="421"/>
                    </a:lnTo>
                    <a:cubicBezTo>
                      <a:pt x="5390" y="428"/>
                      <a:pt x="5082" y="431"/>
                      <a:pt x="4786" y="431"/>
                    </a:cubicBezTo>
                    <a:cubicBezTo>
                      <a:pt x="2472" y="431"/>
                      <a:pt x="1000" y="224"/>
                      <a:pt x="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4611200" y="1777975"/>
                <a:ext cx="293525" cy="156500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6260" extrusionOk="0">
                    <a:moveTo>
                      <a:pt x="1366" y="1"/>
                    </a:moveTo>
                    <a:cubicBezTo>
                      <a:pt x="589" y="1"/>
                      <a:pt x="1" y="610"/>
                      <a:pt x="1" y="1366"/>
                    </a:cubicBezTo>
                    <a:lnTo>
                      <a:pt x="1" y="4894"/>
                    </a:lnTo>
                    <a:cubicBezTo>
                      <a:pt x="1" y="5650"/>
                      <a:pt x="610" y="6259"/>
                      <a:pt x="1366" y="6259"/>
                    </a:cubicBezTo>
                    <a:lnTo>
                      <a:pt x="10376" y="6259"/>
                    </a:lnTo>
                    <a:cubicBezTo>
                      <a:pt x="11132" y="6259"/>
                      <a:pt x="11741" y="5650"/>
                      <a:pt x="11741" y="4894"/>
                    </a:cubicBezTo>
                    <a:lnTo>
                      <a:pt x="11741" y="1366"/>
                    </a:lnTo>
                    <a:cubicBezTo>
                      <a:pt x="11741" y="631"/>
                      <a:pt x="11132" y="1"/>
                      <a:pt x="10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3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2"/>
          <p:cNvSpPr/>
          <p:nvPr/>
        </p:nvSpPr>
        <p:spPr>
          <a:xfrm>
            <a:off x="713225" y="1550025"/>
            <a:ext cx="4210200" cy="1993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32"/>
          <p:cNvGrpSpPr/>
          <p:nvPr/>
        </p:nvGrpSpPr>
        <p:grpSpPr>
          <a:xfrm>
            <a:off x="7300876" y="642535"/>
            <a:ext cx="798455" cy="796946"/>
            <a:chOff x="7300876" y="642535"/>
            <a:chExt cx="798455" cy="796946"/>
          </a:xfrm>
        </p:grpSpPr>
        <p:sp>
          <p:nvSpPr>
            <p:cNvPr id="1176" name="Google Shape;1176;p32"/>
            <p:cNvSpPr/>
            <p:nvPr/>
          </p:nvSpPr>
          <p:spPr>
            <a:xfrm rot="2700000">
              <a:off x="7522174" y="65545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 rot="2700000">
              <a:off x="7398274" y="953066"/>
              <a:ext cx="311018" cy="404312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 rot="2700000">
              <a:off x="7692032" y="724976"/>
              <a:ext cx="309810" cy="404070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32"/>
          <p:cNvGrpSpPr/>
          <p:nvPr/>
        </p:nvGrpSpPr>
        <p:grpSpPr>
          <a:xfrm>
            <a:off x="7476963" y="3627159"/>
            <a:ext cx="693913" cy="847458"/>
            <a:chOff x="7476963" y="3627159"/>
            <a:chExt cx="693913" cy="847458"/>
          </a:xfrm>
        </p:grpSpPr>
        <p:sp>
          <p:nvSpPr>
            <p:cNvPr id="1180" name="Google Shape;1180;p32"/>
            <p:cNvSpPr/>
            <p:nvPr/>
          </p:nvSpPr>
          <p:spPr>
            <a:xfrm rot="8999237">
              <a:off x="7645946" y="3665371"/>
              <a:ext cx="355946" cy="77109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2"/>
            <p:cNvSpPr/>
            <p:nvPr/>
          </p:nvSpPr>
          <p:spPr>
            <a:xfrm rot="8999189">
              <a:off x="7595913" y="3677838"/>
              <a:ext cx="311019" cy="404312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2"/>
            <p:cNvSpPr/>
            <p:nvPr/>
          </p:nvSpPr>
          <p:spPr>
            <a:xfrm rot="8999189">
              <a:off x="7741158" y="4020154"/>
              <a:ext cx="309810" cy="404070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2"/>
          <p:cNvGrpSpPr/>
          <p:nvPr/>
        </p:nvGrpSpPr>
        <p:grpSpPr>
          <a:xfrm>
            <a:off x="7632326" y="2652585"/>
            <a:ext cx="798455" cy="796946"/>
            <a:chOff x="7632326" y="2652585"/>
            <a:chExt cx="798455" cy="796946"/>
          </a:xfrm>
        </p:grpSpPr>
        <p:sp>
          <p:nvSpPr>
            <p:cNvPr id="1184" name="Google Shape;1184;p32"/>
            <p:cNvSpPr/>
            <p:nvPr/>
          </p:nvSpPr>
          <p:spPr>
            <a:xfrm rot="2700000">
              <a:off x="7853624" y="266550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 rot="2700000">
              <a:off x="7729724" y="2963116"/>
              <a:ext cx="311018" cy="404312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 rot="2700000">
              <a:off x="8023482" y="2735026"/>
              <a:ext cx="309810" cy="404070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7" name="Google Shape;1187;p32"/>
          <p:cNvSpPr/>
          <p:nvPr/>
        </p:nvSpPr>
        <p:spPr>
          <a:xfrm>
            <a:off x="5261325" y="767600"/>
            <a:ext cx="1804140" cy="1804140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9" name="Google Shape;1189;p32"/>
          <p:cNvGrpSpPr/>
          <p:nvPr/>
        </p:nvGrpSpPr>
        <p:grpSpPr>
          <a:xfrm>
            <a:off x="5325845" y="1436688"/>
            <a:ext cx="1804165" cy="2802176"/>
            <a:chOff x="5325845" y="1436688"/>
            <a:chExt cx="1804165" cy="2802176"/>
          </a:xfrm>
        </p:grpSpPr>
        <p:sp>
          <p:nvSpPr>
            <p:cNvPr id="1190" name="Google Shape;1190;p32"/>
            <p:cNvSpPr/>
            <p:nvPr/>
          </p:nvSpPr>
          <p:spPr>
            <a:xfrm>
              <a:off x="5325850" y="1436688"/>
              <a:ext cx="1804140" cy="2802176"/>
            </a:xfrm>
            <a:custGeom>
              <a:avLst/>
              <a:gdLst/>
              <a:ahLst/>
              <a:cxnLst/>
              <a:rect l="l" t="t" r="r" b="b"/>
              <a:pathLst>
                <a:path w="39057" h="60663" extrusionOk="0">
                  <a:moveTo>
                    <a:pt x="27405" y="0"/>
                  </a:moveTo>
                  <a:cubicBezTo>
                    <a:pt x="27247" y="0"/>
                    <a:pt x="27087" y="12"/>
                    <a:pt x="26926" y="36"/>
                  </a:cubicBezTo>
                  <a:lnTo>
                    <a:pt x="14959" y="2019"/>
                  </a:lnTo>
                  <a:lnTo>
                    <a:pt x="2927" y="3971"/>
                  </a:lnTo>
                  <a:cubicBezTo>
                    <a:pt x="1171" y="4231"/>
                    <a:pt x="0" y="5889"/>
                    <a:pt x="260" y="7710"/>
                  </a:cubicBezTo>
                  <a:lnTo>
                    <a:pt x="8390" y="57888"/>
                  </a:lnTo>
                  <a:cubicBezTo>
                    <a:pt x="8654" y="59500"/>
                    <a:pt x="10000" y="60662"/>
                    <a:pt x="11549" y="60662"/>
                  </a:cubicBezTo>
                  <a:cubicBezTo>
                    <a:pt x="11719" y="60662"/>
                    <a:pt x="11891" y="60648"/>
                    <a:pt x="12065" y="60620"/>
                  </a:cubicBezTo>
                  <a:lnTo>
                    <a:pt x="24097" y="58668"/>
                  </a:lnTo>
                  <a:lnTo>
                    <a:pt x="36130" y="56717"/>
                  </a:lnTo>
                  <a:cubicBezTo>
                    <a:pt x="37886" y="56425"/>
                    <a:pt x="39056" y="54766"/>
                    <a:pt x="38764" y="52977"/>
                  </a:cubicBezTo>
                  <a:lnTo>
                    <a:pt x="30634" y="2767"/>
                  </a:lnTo>
                  <a:cubicBezTo>
                    <a:pt x="30368" y="1142"/>
                    <a:pt x="28974" y="0"/>
                    <a:pt x="2740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1" name="Google Shape;1191;p32"/>
            <p:cNvGrpSpPr/>
            <p:nvPr/>
          </p:nvGrpSpPr>
          <p:grpSpPr>
            <a:xfrm>
              <a:off x="5325845" y="1440168"/>
              <a:ext cx="1804165" cy="2795199"/>
              <a:chOff x="4754275" y="1204200"/>
              <a:chExt cx="978875" cy="1516575"/>
            </a:xfrm>
          </p:grpSpPr>
          <p:sp>
            <p:nvSpPr>
              <p:cNvPr id="1192" name="Google Shape;1192;p32"/>
              <p:cNvSpPr/>
              <p:nvPr/>
            </p:nvSpPr>
            <p:spPr>
              <a:xfrm>
                <a:off x="5129075" y="1204200"/>
                <a:ext cx="604075" cy="1466725"/>
              </a:xfrm>
              <a:custGeom>
                <a:avLst/>
                <a:gdLst/>
                <a:ahLst/>
                <a:cxnLst/>
                <a:rect l="l" t="t" r="r" b="b"/>
                <a:pathLst>
                  <a:path w="24163" h="58669" extrusionOk="0">
                    <a:moveTo>
                      <a:pt x="12510" y="0"/>
                    </a:moveTo>
                    <a:cubicBezTo>
                      <a:pt x="12353" y="0"/>
                      <a:pt x="12193" y="12"/>
                      <a:pt x="12032" y="36"/>
                    </a:cubicBezTo>
                    <a:lnTo>
                      <a:pt x="0" y="1987"/>
                    </a:lnTo>
                    <a:lnTo>
                      <a:pt x="9203" y="58668"/>
                    </a:lnTo>
                    <a:lnTo>
                      <a:pt x="21235" y="56717"/>
                    </a:lnTo>
                    <a:cubicBezTo>
                      <a:pt x="22959" y="56424"/>
                      <a:pt x="24162" y="54766"/>
                      <a:pt x="23870" y="52977"/>
                    </a:cubicBezTo>
                    <a:lnTo>
                      <a:pt x="15740" y="2767"/>
                    </a:lnTo>
                    <a:cubicBezTo>
                      <a:pt x="15474" y="1142"/>
                      <a:pt x="14080" y="0"/>
                      <a:pt x="12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2"/>
              <p:cNvSpPr/>
              <p:nvPr/>
            </p:nvSpPr>
            <p:spPr>
              <a:xfrm>
                <a:off x="4754275" y="1253850"/>
                <a:ext cx="604075" cy="1466925"/>
              </a:xfrm>
              <a:custGeom>
                <a:avLst/>
                <a:gdLst/>
                <a:ahLst/>
                <a:cxnLst/>
                <a:rect l="l" t="t" r="r" b="b"/>
                <a:pathLst>
                  <a:path w="24163" h="58677" extrusionOk="0">
                    <a:moveTo>
                      <a:pt x="14992" y="1"/>
                    </a:moveTo>
                    <a:lnTo>
                      <a:pt x="2927" y="1952"/>
                    </a:lnTo>
                    <a:cubicBezTo>
                      <a:pt x="1171" y="2245"/>
                      <a:pt x="1" y="3903"/>
                      <a:pt x="293" y="5692"/>
                    </a:cubicBezTo>
                    <a:lnTo>
                      <a:pt x="8423" y="55902"/>
                    </a:lnTo>
                    <a:cubicBezTo>
                      <a:pt x="8687" y="57514"/>
                      <a:pt x="10060" y="58676"/>
                      <a:pt x="11614" y="58676"/>
                    </a:cubicBezTo>
                    <a:cubicBezTo>
                      <a:pt x="11784" y="58676"/>
                      <a:pt x="11957" y="58662"/>
                      <a:pt x="12130" y="58633"/>
                    </a:cubicBezTo>
                    <a:lnTo>
                      <a:pt x="24163" y="56682"/>
                    </a:lnTo>
                    <a:lnTo>
                      <a:pt x="149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2"/>
              <p:cNvSpPr/>
              <p:nvPr/>
            </p:nvSpPr>
            <p:spPr>
              <a:xfrm>
                <a:off x="5238825" y="1320050"/>
                <a:ext cx="222775" cy="20667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67" extrusionOk="0">
                    <a:moveTo>
                      <a:pt x="4466" y="0"/>
                    </a:moveTo>
                    <a:cubicBezTo>
                      <a:pt x="4248" y="0"/>
                      <a:pt x="4028" y="17"/>
                      <a:pt x="3805" y="52"/>
                    </a:cubicBezTo>
                    <a:cubicBezTo>
                      <a:pt x="1561" y="410"/>
                      <a:pt x="0" y="2523"/>
                      <a:pt x="390" y="4800"/>
                    </a:cubicBezTo>
                    <a:cubicBezTo>
                      <a:pt x="713" y="6824"/>
                      <a:pt x="2465" y="8266"/>
                      <a:pt x="4477" y="8266"/>
                    </a:cubicBezTo>
                    <a:cubicBezTo>
                      <a:pt x="4695" y="8266"/>
                      <a:pt x="4916" y="8249"/>
                      <a:pt x="5138" y="8214"/>
                    </a:cubicBezTo>
                    <a:cubicBezTo>
                      <a:pt x="7382" y="7857"/>
                      <a:pt x="8911" y="5710"/>
                      <a:pt x="8553" y="3467"/>
                    </a:cubicBezTo>
                    <a:cubicBezTo>
                      <a:pt x="8201" y="1442"/>
                      <a:pt x="6472" y="0"/>
                      <a:pt x="4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2"/>
              <p:cNvSpPr/>
              <p:nvPr/>
            </p:nvSpPr>
            <p:spPr>
              <a:xfrm>
                <a:off x="5274600" y="1573700"/>
                <a:ext cx="234150" cy="207475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8299" extrusionOk="0">
                    <a:moveTo>
                      <a:pt x="4688" y="1"/>
                    </a:moveTo>
                    <a:cubicBezTo>
                      <a:pt x="2991" y="1"/>
                      <a:pt x="1394" y="1065"/>
                      <a:pt x="781" y="2751"/>
                    </a:cubicBezTo>
                    <a:cubicBezTo>
                      <a:pt x="0" y="4897"/>
                      <a:pt x="1138" y="7271"/>
                      <a:pt x="3285" y="8052"/>
                    </a:cubicBezTo>
                    <a:cubicBezTo>
                      <a:pt x="3745" y="8219"/>
                      <a:pt x="4216" y="8298"/>
                      <a:pt x="4681" y="8298"/>
                    </a:cubicBezTo>
                    <a:cubicBezTo>
                      <a:pt x="6386" y="8298"/>
                      <a:pt x="7998" y="7234"/>
                      <a:pt x="8585" y="5548"/>
                    </a:cubicBezTo>
                    <a:cubicBezTo>
                      <a:pt x="9366" y="3402"/>
                      <a:pt x="8260" y="1028"/>
                      <a:pt x="6081" y="247"/>
                    </a:cubicBezTo>
                    <a:cubicBezTo>
                      <a:pt x="5621" y="80"/>
                      <a:pt x="5151" y="1"/>
                      <a:pt x="46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2"/>
              <p:cNvSpPr/>
              <p:nvPr/>
            </p:nvSpPr>
            <p:spPr>
              <a:xfrm>
                <a:off x="5321750" y="1828975"/>
                <a:ext cx="221975" cy="206875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275" extrusionOk="0">
                    <a:moveTo>
                      <a:pt x="4434" y="0"/>
                    </a:moveTo>
                    <a:cubicBezTo>
                      <a:pt x="4216" y="0"/>
                      <a:pt x="3995" y="17"/>
                      <a:pt x="3773" y="52"/>
                    </a:cubicBezTo>
                    <a:cubicBezTo>
                      <a:pt x="1529" y="410"/>
                      <a:pt x="0" y="2524"/>
                      <a:pt x="358" y="4800"/>
                    </a:cubicBezTo>
                    <a:cubicBezTo>
                      <a:pt x="679" y="6812"/>
                      <a:pt x="2411" y="8274"/>
                      <a:pt x="4406" y="8274"/>
                    </a:cubicBezTo>
                    <a:cubicBezTo>
                      <a:pt x="4636" y="8274"/>
                      <a:pt x="4870" y="8255"/>
                      <a:pt x="5106" y="8215"/>
                    </a:cubicBezTo>
                    <a:cubicBezTo>
                      <a:pt x="7350" y="7857"/>
                      <a:pt x="8878" y="5711"/>
                      <a:pt x="8520" y="3467"/>
                    </a:cubicBezTo>
                    <a:cubicBezTo>
                      <a:pt x="8198" y="1442"/>
                      <a:pt x="6446" y="0"/>
                      <a:pt x="4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2"/>
              <p:cNvSpPr/>
              <p:nvPr/>
            </p:nvSpPr>
            <p:spPr>
              <a:xfrm>
                <a:off x="5362400" y="2083225"/>
                <a:ext cx="223600" cy="206900"/>
              </a:xfrm>
              <a:custGeom>
                <a:avLst/>
                <a:gdLst/>
                <a:ahLst/>
                <a:cxnLst/>
                <a:rect l="l" t="t" r="r" b="b"/>
                <a:pathLst>
                  <a:path w="8944" h="8276" extrusionOk="0">
                    <a:moveTo>
                      <a:pt x="4472" y="1"/>
                    </a:moveTo>
                    <a:cubicBezTo>
                      <a:pt x="4242" y="1"/>
                      <a:pt x="4008" y="20"/>
                      <a:pt x="3773" y="61"/>
                    </a:cubicBezTo>
                    <a:cubicBezTo>
                      <a:pt x="1529" y="418"/>
                      <a:pt x="0" y="2532"/>
                      <a:pt x="358" y="4809"/>
                    </a:cubicBezTo>
                    <a:cubicBezTo>
                      <a:pt x="681" y="6833"/>
                      <a:pt x="2433" y="8275"/>
                      <a:pt x="4444" y="8275"/>
                    </a:cubicBezTo>
                    <a:cubicBezTo>
                      <a:pt x="4662" y="8275"/>
                      <a:pt x="4883" y="8258"/>
                      <a:pt x="5106" y="8223"/>
                    </a:cubicBezTo>
                    <a:cubicBezTo>
                      <a:pt x="7382" y="7865"/>
                      <a:pt x="8943" y="5687"/>
                      <a:pt x="8520" y="3475"/>
                    </a:cubicBezTo>
                    <a:cubicBezTo>
                      <a:pt x="8200" y="1464"/>
                      <a:pt x="6468" y="1"/>
                      <a:pt x="44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5403850" y="2337075"/>
                <a:ext cx="222800" cy="206900"/>
              </a:xfrm>
              <a:custGeom>
                <a:avLst/>
                <a:gdLst/>
                <a:ahLst/>
                <a:cxnLst/>
                <a:rect l="l" t="t" r="r" b="b"/>
                <a:pathLst>
                  <a:path w="8912" h="8276" extrusionOk="0">
                    <a:moveTo>
                      <a:pt x="4435" y="1"/>
                    </a:moveTo>
                    <a:cubicBezTo>
                      <a:pt x="4217" y="1"/>
                      <a:pt x="3996" y="18"/>
                      <a:pt x="3773" y="53"/>
                    </a:cubicBezTo>
                    <a:cubicBezTo>
                      <a:pt x="1529" y="411"/>
                      <a:pt x="1" y="2524"/>
                      <a:pt x="358" y="4801"/>
                    </a:cubicBezTo>
                    <a:cubicBezTo>
                      <a:pt x="679" y="6812"/>
                      <a:pt x="2411" y="8275"/>
                      <a:pt x="4407" y="8275"/>
                    </a:cubicBezTo>
                    <a:cubicBezTo>
                      <a:pt x="4637" y="8275"/>
                      <a:pt x="4871" y="8256"/>
                      <a:pt x="5106" y="8215"/>
                    </a:cubicBezTo>
                    <a:cubicBezTo>
                      <a:pt x="7350" y="7857"/>
                      <a:pt x="8911" y="5744"/>
                      <a:pt x="8521" y="3467"/>
                    </a:cubicBezTo>
                    <a:cubicBezTo>
                      <a:pt x="8198" y="1443"/>
                      <a:pt x="6446" y="1"/>
                      <a:pt x="44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2"/>
              <p:cNvSpPr/>
              <p:nvPr/>
            </p:nvSpPr>
            <p:spPr>
              <a:xfrm>
                <a:off x="4859150" y="1381825"/>
                <a:ext cx="222775" cy="20687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75" extrusionOk="0">
                    <a:moveTo>
                      <a:pt x="4435" y="1"/>
                    </a:moveTo>
                    <a:cubicBezTo>
                      <a:pt x="4217" y="1"/>
                      <a:pt x="3995" y="17"/>
                      <a:pt x="3773" y="52"/>
                    </a:cubicBezTo>
                    <a:cubicBezTo>
                      <a:pt x="1529" y="410"/>
                      <a:pt x="1" y="2524"/>
                      <a:pt x="358" y="4800"/>
                    </a:cubicBezTo>
                    <a:cubicBezTo>
                      <a:pt x="679" y="6812"/>
                      <a:pt x="2411" y="8275"/>
                      <a:pt x="4406" y="8275"/>
                    </a:cubicBezTo>
                    <a:cubicBezTo>
                      <a:pt x="4637" y="8275"/>
                      <a:pt x="4871" y="8255"/>
                      <a:pt x="5106" y="8215"/>
                    </a:cubicBezTo>
                    <a:cubicBezTo>
                      <a:pt x="7350" y="7857"/>
                      <a:pt x="8911" y="5711"/>
                      <a:pt x="8521" y="3467"/>
                    </a:cubicBezTo>
                    <a:cubicBezTo>
                      <a:pt x="8198" y="1443"/>
                      <a:pt x="6446" y="1"/>
                      <a:pt x="44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2"/>
              <p:cNvSpPr/>
              <p:nvPr/>
            </p:nvSpPr>
            <p:spPr>
              <a:xfrm>
                <a:off x="4899800" y="1635500"/>
                <a:ext cx="222775" cy="20747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99" extrusionOk="0">
                    <a:moveTo>
                      <a:pt x="4424" y="0"/>
                    </a:moveTo>
                    <a:cubicBezTo>
                      <a:pt x="4209" y="0"/>
                      <a:pt x="3992" y="17"/>
                      <a:pt x="3773" y="52"/>
                    </a:cubicBezTo>
                    <a:cubicBezTo>
                      <a:pt x="1529" y="442"/>
                      <a:pt x="1" y="2588"/>
                      <a:pt x="358" y="4832"/>
                    </a:cubicBezTo>
                    <a:cubicBezTo>
                      <a:pt x="681" y="6856"/>
                      <a:pt x="2433" y="8298"/>
                      <a:pt x="4444" y="8298"/>
                    </a:cubicBezTo>
                    <a:cubicBezTo>
                      <a:pt x="4662" y="8298"/>
                      <a:pt x="4884" y="8281"/>
                      <a:pt x="5106" y="8246"/>
                    </a:cubicBezTo>
                    <a:cubicBezTo>
                      <a:pt x="7383" y="7889"/>
                      <a:pt x="8911" y="5710"/>
                      <a:pt x="8521" y="3499"/>
                    </a:cubicBezTo>
                    <a:cubicBezTo>
                      <a:pt x="8197" y="1471"/>
                      <a:pt x="6440" y="0"/>
                      <a:pt x="4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2"/>
              <p:cNvSpPr/>
              <p:nvPr/>
            </p:nvSpPr>
            <p:spPr>
              <a:xfrm>
                <a:off x="4941275" y="1889950"/>
                <a:ext cx="222775" cy="20687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75" extrusionOk="0">
                    <a:moveTo>
                      <a:pt x="4434" y="0"/>
                    </a:moveTo>
                    <a:cubicBezTo>
                      <a:pt x="4216" y="0"/>
                      <a:pt x="3995" y="17"/>
                      <a:pt x="3772" y="52"/>
                    </a:cubicBezTo>
                    <a:cubicBezTo>
                      <a:pt x="1561" y="410"/>
                      <a:pt x="0" y="2524"/>
                      <a:pt x="358" y="4800"/>
                    </a:cubicBezTo>
                    <a:cubicBezTo>
                      <a:pt x="708" y="6812"/>
                      <a:pt x="2417" y="8274"/>
                      <a:pt x="4430" y="8274"/>
                    </a:cubicBezTo>
                    <a:cubicBezTo>
                      <a:pt x="4663" y="8274"/>
                      <a:pt x="4899" y="8255"/>
                      <a:pt x="5138" y="8214"/>
                    </a:cubicBezTo>
                    <a:cubicBezTo>
                      <a:pt x="7350" y="7857"/>
                      <a:pt x="8910" y="5743"/>
                      <a:pt x="8520" y="3467"/>
                    </a:cubicBezTo>
                    <a:cubicBezTo>
                      <a:pt x="8197" y="1442"/>
                      <a:pt x="6445" y="0"/>
                      <a:pt x="4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2"/>
              <p:cNvSpPr/>
              <p:nvPr/>
            </p:nvSpPr>
            <p:spPr>
              <a:xfrm>
                <a:off x="4981925" y="2145225"/>
                <a:ext cx="223575" cy="20667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8267" extrusionOk="0">
                    <a:moveTo>
                      <a:pt x="4434" y="0"/>
                    </a:moveTo>
                    <a:cubicBezTo>
                      <a:pt x="4216" y="0"/>
                      <a:pt x="3995" y="17"/>
                      <a:pt x="3772" y="52"/>
                    </a:cubicBezTo>
                    <a:cubicBezTo>
                      <a:pt x="1561" y="410"/>
                      <a:pt x="0" y="2524"/>
                      <a:pt x="358" y="4800"/>
                    </a:cubicBezTo>
                    <a:cubicBezTo>
                      <a:pt x="710" y="6824"/>
                      <a:pt x="2438" y="8267"/>
                      <a:pt x="4469" y="8267"/>
                    </a:cubicBezTo>
                    <a:cubicBezTo>
                      <a:pt x="4689" y="8267"/>
                      <a:pt x="4912" y="8250"/>
                      <a:pt x="5138" y="8215"/>
                    </a:cubicBezTo>
                    <a:cubicBezTo>
                      <a:pt x="7415" y="7857"/>
                      <a:pt x="8943" y="5678"/>
                      <a:pt x="8520" y="3467"/>
                    </a:cubicBezTo>
                    <a:cubicBezTo>
                      <a:pt x="8197" y="1442"/>
                      <a:pt x="6445" y="0"/>
                      <a:pt x="4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2"/>
              <p:cNvSpPr/>
              <p:nvPr/>
            </p:nvSpPr>
            <p:spPr>
              <a:xfrm>
                <a:off x="5023375" y="2398900"/>
                <a:ext cx="222775" cy="207450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98" extrusionOk="0">
                    <a:moveTo>
                      <a:pt x="4457" y="0"/>
                    </a:moveTo>
                    <a:cubicBezTo>
                      <a:pt x="4242" y="0"/>
                      <a:pt x="4025" y="17"/>
                      <a:pt x="3805" y="51"/>
                    </a:cubicBezTo>
                    <a:cubicBezTo>
                      <a:pt x="1561" y="409"/>
                      <a:pt x="1" y="2555"/>
                      <a:pt x="391" y="4832"/>
                    </a:cubicBezTo>
                    <a:cubicBezTo>
                      <a:pt x="714" y="6830"/>
                      <a:pt x="2472" y="8297"/>
                      <a:pt x="4487" y="8297"/>
                    </a:cubicBezTo>
                    <a:cubicBezTo>
                      <a:pt x="4702" y="8297"/>
                      <a:pt x="4919" y="8281"/>
                      <a:pt x="5139" y="8246"/>
                    </a:cubicBezTo>
                    <a:cubicBezTo>
                      <a:pt x="7383" y="7856"/>
                      <a:pt x="8911" y="5710"/>
                      <a:pt x="8553" y="3466"/>
                    </a:cubicBezTo>
                    <a:cubicBezTo>
                      <a:pt x="8230" y="1467"/>
                      <a:pt x="6472" y="0"/>
                      <a:pt x="44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2"/>
              <p:cNvSpPr/>
              <p:nvPr/>
            </p:nvSpPr>
            <p:spPr>
              <a:xfrm>
                <a:off x="4921750" y="1418075"/>
                <a:ext cx="136600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5936" extrusionOk="0">
                    <a:moveTo>
                      <a:pt x="3870" y="1"/>
                    </a:moveTo>
                    <a:lnTo>
                      <a:pt x="1" y="5301"/>
                    </a:lnTo>
                    <a:cubicBezTo>
                      <a:pt x="572" y="5691"/>
                      <a:pt x="1226" y="5935"/>
                      <a:pt x="1913" y="5935"/>
                    </a:cubicBezTo>
                    <a:cubicBezTo>
                      <a:pt x="2087" y="5935"/>
                      <a:pt x="2262" y="5920"/>
                      <a:pt x="2440" y="5887"/>
                    </a:cubicBezTo>
                    <a:cubicBezTo>
                      <a:pt x="4228" y="5594"/>
                      <a:pt x="5464" y="3903"/>
                      <a:pt x="5171" y="2115"/>
                    </a:cubicBezTo>
                    <a:cubicBezTo>
                      <a:pt x="5041" y="1237"/>
                      <a:pt x="4521" y="489"/>
                      <a:pt x="3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2"/>
              <p:cNvSpPr/>
              <p:nvPr/>
            </p:nvSpPr>
            <p:spPr>
              <a:xfrm>
                <a:off x="4881100" y="1402550"/>
                <a:ext cx="137425" cy="1497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988" extrusionOk="0">
                    <a:moveTo>
                      <a:pt x="3514" y="1"/>
                    </a:moveTo>
                    <a:cubicBezTo>
                      <a:pt x="3351" y="1"/>
                      <a:pt x="3187" y="12"/>
                      <a:pt x="3025" y="36"/>
                    </a:cubicBezTo>
                    <a:cubicBezTo>
                      <a:pt x="1236" y="329"/>
                      <a:pt x="1" y="2020"/>
                      <a:pt x="293" y="3809"/>
                    </a:cubicBezTo>
                    <a:cubicBezTo>
                      <a:pt x="456" y="4719"/>
                      <a:pt x="944" y="5467"/>
                      <a:pt x="1627" y="5987"/>
                    </a:cubicBezTo>
                    <a:lnTo>
                      <a:pt x="5496" y="654"/>
                    </a:lnTo>
                    <a:cubicBezTo>
                      <a:pt x="4940" y="230"/>
                      <a:pt x="4232" y="1"/>
                      <a:pt x="35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2"/>
              <p:cNvSpPr/>
              <p:nvPr/>
            </p:nvSpPr>
            <p:spPr>
              <a:xfrm>
                <a:off x="4962400" y="1672550"/>
                <a:ext cx="136600" cy="1492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5968" extrusionOk="0">
                    <a:moveTo>
                      <a:pt x="3870" y="0"/>
                    </a:moveTo>
                    <a:lnTo>
                      <a:pt x="1" y="5334"/>
                    </a:lnTo>
                    <a:cubicBezTo>
                      <a:pt x="572" y="5723"/>
                      <a:pt x="1226" y="5967"/>
                      <a:pt x="1913" y="5967"/>
                    </a:cubicBezTo>
                    <a:cubicBezTo>
                      <a:pt x="2087" y="5967"/>
                      <a:pt x="2262" y="5952"/>
                      <a:pt x="2440" y="5919"/>
                    </a:cubicBezTo>
                    <a:cubicBezTo>
                      <a:pt x="4228" y="5626"/>
                      <a:pt x="5464" y="3903"/>
                      <a:pt x="5171" y="2114"/>
                    </a:cubicBezTo>
                    <a:cubicBezTo>
                      <a:pt x="5041" y="1236"/>
                      <a:pt x="4553" y="488"/>
                      <a:pt x="3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2"/>
              <p:cNvSpPr/>
              <p:nvPr/>
            </p:nvSpPr>
            <p:spPr>
              <a:xfrm>
                <a:off x="4923375" y="1657000"/>
                <a:ext cx="136600" cy="1489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5956" extrusionOk="0">
                    <a:moveTo>
                      <a:pt x="3495" y="1"/>
                    </a:moveTo>
                    <a:cubicBezTo>
                      <a:pt x="3330" y="1"/>
                      <a:pt x="3162" y="13"/>
                      <a:pt x="2992" y="37"/>
                    </a:cubicBezTo>
                    <a:cubicBezTo>
                      <a:pt x="1204" y="297"/>
                      <a:pt x="1" y="2021"/>
                      <a:pt x="261" y="3809"/>
                    </a:cubicBezTo>
                    <a:cubicBezTo>
                      <a:pt x="423" y="4687"/>
                      <a:pt x="911" y="5468"/>
                      <a:pt x="1627" y="5956"/>
                    </a:cubicBezTo>
                    <a:lnTo>
                      <a:pt x="5464" y="622"/>
                    </a:lnTo>
                    <a:cubicBezTo>
                      <a:pt x="4882" y="226"/>
                      <a:pt x="4214" y="1"/>
                      <a:pt x="34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2"/>
              <p:cNvSpPr/>
              <p:nvPr/>
            </p:nvSpPr>
            <p:spPr>
              <a:xfrm>
                <a:off x="5004675" y="1927000"/>
                <a:ext cx="135800" cy="1485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40" extrusionOk="0">
                    <a:moveTo>
                      <a:pt x="3838" y="1"/>
                    </a:moveTo>
                    <a:lnTo>
                      <a:pt x="1" y="5334"/>
                    </a:lnTo>
                    <a:cubicBezTo>
                      <a:pt x="536" y="5717"/>
                      <a:pt x="1171" y="5939"/>
                      <a:pt x="1859" y="5939"/>
                    </a:cubicBezTo>
                    <a:cubicBezTo>
                      <a:pt x="2049" y="5939"/>
                      <a:pt x="2243" y="5922"/>
                      <a:pt x="2440" y="5887"/>
                    </a:cubicBezTo>
                    <a:cubicBezTo>
                      <a:pt x="4228" y="5594"/>
                      <a:pt x="5431" y="3903"/>
                      <a:pt x="5139" y="2115"/>
                    </a:cubicBezTo>
                    <a:cubicBezTo>
                      <a:pt x="5041" y="1269"/>
                      <a:pt x="4488" y="489"/>
                      <a:pt x="38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2"/>
              <p:cNvSpPr/>
              <p:nvPr/>
            </p:nvSpPr>
            <p:spPr>
              <a:xfrm>
                <a:off x="4964025" y="1911175"/>
                <a:ext cx="136600" cy="1500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6000" extrusionOk="0">
                    <a:moveTo>
                      <a:pt x="3534" y="0"/>
                    </a:moveTo>
                    <a:cubicBezTo>
                      <a:pt x="3355" y="0"/>
                      <a:pt x="3175" y="16"/>
                      <a:pt x="2992" y="49"/>
                    </a:cubicBezTo>
                    <a:cubicBezTo>
                      <a:pt x="1204" y="341"/>
                      <a:pt x="1" y="2065"/>
                      <a:pt x="261" y="3853"/>
                    </a:cubicBezTo>
                    <a:cubicBezTo>
                      <a:pt x="423" y="4731"/>
                      <a:pt x="911" y="5512"/>
                      <a:pt x="1627" y="6000"/>
                    </a:cubicBezTo>
                    <a:lnTo>
                      <a:pt x="5464" y="666"/>
                    </a:lnTo>
                    <a:cubicBezTo>
                      <a:pt x="4918" y="250"/>
                      <a:pt x="4246" y="0"/>
                      <a:pt x="353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2"/>
              <p:cNvSpPr/>
              <p:nvPr/>
            </p:nvSpPr>
            <p:spPr>
              <a:xfrm>
                <a:off x="5045325" y="2180675"/>
                <a:ext cx="135800" cy="1488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52" extrusionOk="0">
                    <a:moveTo>
                      <a:pt x="3838" y="0"/>
                    </a:moveTo>
                    <a:lnTo>
                      <a:pt x="1" y="5333"/>
                    </a:lnTo>
                    <a:cubicBezTo>
                      <a:pt x="528" y="5710"/>
                      <a:pt x="1153" y="5951"/>
                      <a:pt x="1830" y="5951"/>
                    </a:cubicBezTo>
                    <a:cubicBezTo>
                      <a:pt x="2029" y="5951"/>
                      <a:pt x="2233" y="5930"/>
                      <a:pt x="2440" y="5886"/>
                    </a:cubicBezTo>
                    <a:cubicBezTo>
                      <a:pt x="4228" y="5626"/>
                      <a:pt x="5431" y="3902"/>
                      <a:pt x="5139" y="2114"/>
                    </a:cubicBezTo>
                    <a:cubicBezTo>
                      <a:pt x="5041" y="1268"/>
                      <a:pt x="4553" y="488"/>
                      <a:pt x="38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2"/>
              <p:cNvSpPr/>
              <p:nvPr/>
            </p:nvSpPr>
            <p:spPr>
              <a:xfrm>
                <a:off x="5005500" y="2165550"/>
                <a:ext cx="137400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971" extrusionOk="0">
                    <a:moveTo>
                      <a:pt x="3562" y="1"/>
                    </a:moveTo>
                    <a:cubicBezTo>
                      <a:pt x="3375" y="1"/>
                      <a:pt x="3185" y="18"/>
                      <a:pt x="2992" y="52"/>
                    </a:cubicBezTo>
                    <a:cubicBezTo>
                      <a:pt x="1203" y="345"/>
                      <a:pt x="0" y="2036"/>
                      <a:pt x="293" y="3824"/>
                    </a:cubicBezTo>
                    <a:cubicBezTo>
                      <a:pt x="455" y="4735"/>
                      <a:pt x="943" y="5483"/>
                      <a:pt x="1626" y="5971"/>
                    </a:cubicBezTo>
                    <a:lnTo>
                      <a:pt x="5496" y="670"/>
                    </a:lnTo>
                    <a:cubicBezTo>
                      <a:pt x="4907" y="234"/>
                      <a:pt x="4257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2"/>
              <p:cNvSpPr/>
              <p:nvPr/>
            </p:nvSpPr>
            <p:spPr>
              <a:xfrm>
                <a:off x="5086800" y="2435125"/>
                <a:ext cx="135775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431" h="5936" extrusionOk="0">
                    <a:moveTo>
                      <a:pt x="3870" y="1"/>
                    </a:moveTo>
                    <a:lnTo>
                      <a:pt x="0" y="5334"/>
                    </a:lnTo>
                    <a:cubicBezTo>
                      <a:pt x="544" y="5696"/>
                      <a:pt x="1191" y="5935"/>
                      <a:pt x="1892" y="5935"/>
                    </a:cubicBezTo>
                    <a:cubicBezTo>
                      <a:pt x="2071" y="5935"/>
                      <a:pt x="2254" y="5920"/>
                      <a:pt x="2439" y="5887"/>
                    </a:cubicBezTo>
                    <a:cubicBezTo>
                      <a:pt x="4228" y="5594"/>
                      <a:pt x="5431" y="3903"/>
                      <a:pt x="5171" y="2114"/>
                    </a:cubicBezTo>
                    <a:cubicBezTo>
                      <a:pt x="5041" y="1269"/>
                      <a:pt x="4520" y="521"/>
                      <a:pt x="3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2"/>
              <p:cNvSpPr/>
              <p:nvPr/>
            </p:nvSpPr>
            <p:spPr>
              <a:xfrm>
                <a:off x="5046150" y="2419900"/>
                <a:ext cx="137400" cy="149400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976" extrusionOk="0">
                    <a:moveTo>
                      <a:pt x="3440" y="0"/>
                    </a:moveTo>
                    <a:cubicBezTo>
                      <a:pt x="3292" y="0"/>
                      <a:pt x="3142" y="8"/>
                      <a:pt x="2992" y="24"/>
                    </a:cubicBezTo>
                    <a:cubicBezTo>
                      <a:pt x="1203" y="317"/>
                      <a:pt x="0" y="2040"/>
                      <a:pt x="293" y="3829"/>
                    </a:cubicBezTo>
                    <a:cubicBezTo>
                      <a:pt x="455" y="4707"/>
                      <a:pt x="943" y="5488"/>
                      <a:pt x="1626" y="5975"/>
                    </a:cubicBezTo>
                    <a:lnTo>
                      <a:pt x="5496" y="642"/>
                    </a:lnTo>
                    <a:cubicBezTo>
                      <a:pt x="4899" y="208"/>
                      <a:pt x="4188" y="0"/>
                      <a:pt x="344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2"/>
              <p:cNvSpPr/>
              <p:nvPr/>
            </p:nvSpPr>
            <p:spPr>
              <a:xfrm>
                <a:off x="5302225" y="1357100"/>
                <a:ext cx="135800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36" extrusionOk="0">
                    <a:moveTo>
                      <a:pt x="3871" y="1"/>
                    </a:moveTo>
                    <a:lnTo>
                      <a:pt x="1" y="5301"/>
                    </a:lnTo>
                    <a:cubicBezTo>
                      <a:pt x="546" y="5691"/>
                      <a:pt x="1195" y="5935"/>
                      <a:pt x="1898" y="5935"/>
                    </a:cubicBezTo>
                    <a:cubicBezTo>
                      <a:pt x="2075" y="5935"/>
                      <a:pt x="2256" y="5920"/>
                      <a:pt x="2440" y="5887"/>
                    </a:cubicBezTo>
                    <a:cubicBezTo>
                      <a:pt x="4228" y="5594"/>
                      <a:pt x="5432" y="3903"/>
                      <a:pt x="5171" y="2115"/>
                    </a:cubicBezTo>
                    <a:cubicBezTo>
                      <a:pt x="5041" y="1204"/>
                      <a:pt x="4554" y="489"/>
                      <a:pt x="3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2"/>
              <p:cNvSpPr/>
              <p:nvPr/>
            </p:nvSpPr>
            <p:spPr>
              <a:xfrm>
                <a:off x="5262400" y="1341275"/>
                <a:ext cx="137425" cy="1500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6000" extrusionOk="0">
                    <a:moveTo>
                      <a:pt x="3547" y="0"/>
                    </a:moveTo>
                    <a:cubicBezTo>
                      <a:pt x="3375" y="0"/>
                      <a:pt x="3200" y="16"/>
                      <a:pt x="3025" y="48"/>
                    </a:cubicBezTo>
                    <a:cubicBezTo>
                      <a:pt x="1236" y="341"/>
                      <a:pt x="0" y="2032"/>
                      <a:pt x="293" y="3821"/>
                    </a:cubicBezTo>
                    <a:cubicBezTo>
                      <a:pt x="456" y="4731"/>
                      <a:pt x="943" y="5479"/>
                      <a:pt x="1626" y="6000"/>
                    </a:cubicBezTo>
                    <a:lnTo>
                      <a:pt x="5496" y="666"/>
                    </a:lnTo>
                    <a:cubicBezTo>
                      <a:pt x="4898" y="250"/>
                      <a:pt x="4237" y="0"/>
                      <a:pt x="35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2"/>
              <p:cNvSpPr/>
              <p:nvPr/>
            </p:nvSpPr>
            <p:spPr>
              <a:xfrm>
                <a:off x="5342875" y="1610750"/>
                <a:ext cx="135800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39" extrusionOk="0">
                    <a:moveTo>
                      <a:pt x="3871" y="1"/>
                    </a:moveTo>
                    <a:lnTo>
                      <a:pt x="1" y="5334"/>
                    </a:lnTo>
                    <a:cubicBezTo>
                      <a:pt x="536" y="5716"/>
                      <a:pt x="1171" y="5939"/>
                      <a:pt x="1859" y="5939"/>
                    </a:cubicBezTo>
                    <a:cubicBezTo>
                      <a:pt x="2049" y="5939"/>
                      <a:pt x="2243" y="5922"/>
                      <a:pt x="2440" y="5887"/>
                    </a:cubicBezTo>
                    <a:cubicBezTo>
                      <a:pt x="4228" y="5627"/>
                      <a:pt x="5432" y="3903"/>
                      <a:pt x="5171" y="2115"/>
                    </a:cubicBezTo>
                    <a:cubicBezTo>
                      <a:pt x="5041" y="1269"/>
                      <a:pt x="4554" y="489"/>
                      <a:pt x="3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2"/>
              <p:cNvSpPr/>
              <p:nvPr/>
            </p:nvSpPr>
            <p:spPr>
              <a:xfrm>
                <a:off x="5303050" y="1595650"/>
                <a:ext cx="137425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971" extrusionOk="0">
                    <a:moveTo>
                      <a:pt x="3590" y="0"/>
                    </a:moveTo>
                    <a:cubicBezTo>
                      <a:pt x="3402" y="0"/>
                      <a:pt x="3213" y="17"/>
                      <a:pt x="3025" y="52"/>
                    </a:cubicBezTo>
                    <a:cubicBezTo>
                      <a:pt x="1236" y="312"/>
                      <a:pt x="0" y="2036"/>
                      <a:pt x="293" y="3824"/>
                    </a:cubicBezTo>
                    <a:cubicBezTo>
                      <a:pt x="456" y="4702"/>
                      <a:pt x="943" y="5483"/>
                      <a:pt x="1626" y="5971"/>
                    </a:cubicBezTo>
                    <a:lnTo>
                      <a:pt x="5496" y="637"/>
                    </a:lnTo>
                    <a:cubicBezTo>
                      <a:pt x="4959" y="228"/>
                      <a:pt x="4282" y="0"/>
                      <a:pt x="35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2"/>
              <p:cNvSpPr/>
              <p:nvPr/>
            </p:nvSpPr>
            <p:spPr>
              <a:xfrm>
                <a:off x="5384350" y="1865225"/>
                <a:ext cx="135800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35" extrusionOk="0">
                    <a:moveTo>
                      <a:pt x="3870" y="0"/>
                    </a:moveTo>
                    <a:lnTo>
                      <a:pt x="0" y="5301"/>
                    </a:lnTo>
                    <a:cubicBezTo>
                      <a:pt x="545" y="5691"/>
                      <a:pt x="1215" y="5935"/>
                      <a:pt x="1910" y="5935"/>
                    </a:cubicBezTo>
                    <a:cubicBezTo>
                      <a:pt x="2085" y="5935"/>
                      <a:pt x="2262" y="5919"/>
                      <a:pt x="2439" y="5887"/>
                    </a:cubicBezTo>
                    <a:cubicBezTo>
                      <a:pt x="4228" y="5594"/>
                      <a:pt x="5431" y="3870"/>
                      <a:pt x="5171" y="2114"/>
                    </a:cubicBezTo>
                    <a:cubicBezTo>
                      <a:pt x="5041" y="1236"/>
                      <a:pt x="4553" y="488"/>
                      <a:pt x="3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2"/>
              <p:cNvSpPr/>
              <p:nvPr/>
            </p:nvSpPr>
            <p:spPr>
              <a:xfrm>
                <a:off x="5344500" y="1849700"/>
                <a:ext cx="137425" cy="1497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988" extrusionOk="0">
                    <a:moveTo>
                      <a:pt x="3511" y="0"/>
                    </a:moveTo>
                    <a:cubicBezTo>
                      <a:pt x="3350" y="0"/>
                      <a:pt x="3188" y="12"/>
                      <a:pt x="3025" y="36"/>
                    </a:cubicBezTo>
                    <a:cubicBezTo>
                      <a:pt x="1237" y="329"/>
                      <a:pt x="1" y="2020"/>
                      <a:pt x="293" y="3808"/>
                    </a:cubicBezTo>
                    <a:cubicBezTo>
                      <a:pt x="456" y="4719"/>
                      <a:pt x="944" y="5499"/>
                      <a:pt x="1627" y="5987"/>
                    </a:cubicBezTo>
                    <a:lnTo>
                      <a:pt x="5497" y="654"/>
                    </a:lnTo>
                    <a:cubicBezTo>
                      <a:pt x="4914" y="230"/>
                      <a:pt x="4222" y="0"/>
                      <a:pt x="351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2"/>
              <p:cNvSpPr/>
              <p:nvPr/>
            </p:nvSpPr>
            <p:spPr>
              <a:xfrm>
                <a:off x="5425000" y="2119700"/>
                <a:ext cx="135800" cy="1492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68" extrusionOk="0">
                    <a:moveTo>
                      <a:pt x="3870" y="0"/>
                    </a:moveTo>
                    <a:lnTo>
                      <a:pt x="0" y="5333"/>
                    </a:lnTo>
                    <a:cubicBezTo>
                      <a:pt x="545" y="5723"/>
                      <a:pt x="1194" y="5967"/>
                      <a:pt x="1897" y="5967"/>
                    </a:cubicBezTo>
                    <a:cubicBezTo>
                      <a:pt x="2075" y="5967"/>
                      <a:pt x="2256" y="5951"/>
                      <a:pt x="2439" y="5919"/>
                    </a:cubicBezTo>
                    <a:cubicBezTo>
                      <a:pt x="4228" y="5626"/>
                      <a:pt x="5431" y="3902"/>
                      <a:pt x="5171" y="2114"/>
                    </a:cubicBezTo>
                    <a:cubicBezTo>
                      <a:pt x="5041" y="1236"/>
                      <a:pt x="4553" y="488"/>
                      <a:pt x="3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2"/>
              <p:cNvSpPr/>
              <p:nvPr/>
            </p:nvSpPr>
            <p:spPr>
              <a:xfrm>
                <a:off x="5385150" y="2104075"/>
                <a:ext cx="137425" cy="148975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959" extrusionOk="0">
                    <a:moveTo>
                      <a:pt x="3554" y="1"/>
                    </a:moveTo>
                    <a:cubicBezTo>
                      <a:pt x="3378" y="1"/>
                      <a:pt x="3201" y="14"/>
                      <a:pt x="3025" y="40"/>
                    </a:cubicBezTo>
                    <a:cubicBezTo>
                      <a:pt x="1237" y="300"/>
                      <a:pt x="1" y="2023"/>
                      <a:pt x="293" y="3812"/>
                    </a:cubicBezTo>
                    <a:cubicBezTo>
                      <a:pt x="456" y="4690"/>
                      <a:pt x="944" y="5470"/>
                      <a:pt x="1627" y="5958"/>
                    </a:cubicBezTo>
                    <a:lnTo>
                      <a:pt x="5497" y="625"/>
                    </a:lnTo>
                    <a:cubicBezTo>
                      <a:pt x="4950" y="209"/>
                      <a:pt x="4258" y="1"/>
                      <a:pt x="355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2"/>
              <p:cNvSpPr/>
              <p:nvPr/>
            </p:nvSpPr>
            <p:spPr>
              <a:xfrm>
                <a:off x="5466450" y="2374150"/>
                <a:ext cx="136625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5936" extrusionOk="0">
                    <a:moveTo>
                      <a:pt x="3871" y="1"/>
                    </a:moveTo>
                    <a:lnTo>
                      <a:pt x="1" y="5334"/>
                    </a:lnTo>
                    <a:cubicBezTo>
                      <a:pt x="571" y="5697"/>
                      <a:pt x="1223" y="5935"/>
                      <a:pt x="1909" y="5935"/>
                    </a:cubicBezTo>
                    <a:cubicBezTo>
                      <a:pt x="2084" y="5935"/>
                      <a:pt x="2261" y="5920"/>
                      <a:pt x="2440" y="5887"/>
                    </a:cubicBezTo>
                    <a:cubicBezTo>
                      <a:pt x="4228" y="5594"/>
                      <a:pt x="5464" y="3903"/>
                      <a:pt x="5171" y="2114"/>
                    </a:cubicBezTo>
                    <a:cubicBezTo>
                      <a:pt x="5041" y="1269"/>
                      <a:pt x="4554" y="488"/>
                      <a:pt x="3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2"/>
              <p:cNvSpPr/>
              <p:nvPr/>
            </p:nvSpPr>
            <p:spPr>
              <a:xfrm>
                <a:off x="5427425" y="2358325"/>
                <a:ext cx="136625" cy="1500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6000" extrusionOk="0">
                    <a:moveTo>
                      <a:pt x="3531" y="0"/>
                    </a:moveTo>
                    <a:cubicBezTo>
                      <a:pt x="3354" y="0"/>
                      <a:pt x="3175" y="16"/>
                      <a:pt x="2993" y="48"/>
                    </a:cubicBezTo>
                    <a:cubicBezTo>
                      <a:pt x="1204" y="341"/>
                      <a:pt x="1" y="2065"/>
                      <a:pt x="261" y="3853"/>
                    </a:cubicBezTo>
                    <a:cubicBezTo>
                      <a:pt x="424" y="4731"/>
                      <a:pt x="911" y="5512"/>
                      <a:pt x="1627" y="5999"/>
                    </a:cubicBezTo>
                    <a:lnTo>
                      <a:pt x="5464" y="666"/>
                    </a:lnTo>
                    <a:cubicBezTo>
                      <a:pt x="4892" y="250"/>
                      <a:pt x="4236" y="0"/>
                      <a:pt x="35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2"/>
              <p:cNvSpPr/>
              <p:nvPr/>
            </p:nvSpPr>
            <p:spPr>
              <a:xfrm>
                <a:off x="4907925" y="1427850"/>
                <a:ext cx="5287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5" fill="none" extrusionOk="0">
                    <a:moveTo>
                      <a:pt x="2115" y="0"/>
                    </a:moveTo>
                    <a:cubicBezTo>
                      <a:pt x="846" y="195"/>
                      <a:pt x="1" y="1398"/>
                      <a:pt x="196" y="2699"/>
                    </a:cubicBezTo>
                    <a:cubicBezTo>
                      <a:pt x="228" y="3024"/>
                      <a:pt x="358" y="3284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2"/>
              <p:cNvSpPr/>
              <p:nvPr/>
            </p:nvSpPr>
            <p:spPr>
              <a:xfrm>
                <a:off x="5287600" y="1366050"/>
                <a:ext cx="5287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6" fill="none" extrusionOk="0">
                    <a:moveTo>
                      <a:pt x="2114" y="1"/>
                    </a:moveTo>
                    <a:cubicBezTo>
                      <a:pt x="878" y="196"/>
                      <a:pt x="0" y="1366"/>
                      <a:pt x="228" y="2667"/>
                    </a:cubicBezTo>
                    <a:cubicBezTo>
                      <a:pt x="261" y="2992"/>
                      <a:pt x="391" y="3285"/>
                      <a:pt x="553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2"/>
              <p:cNvSpPr/>
              <p:nvPr/>
            </p:nvSpPr>
            <p:spPr>
              <a:xfrm>
                <a:off x="4949400" y="1682300"/>
                <a:ext cx="52875" cy="878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13" fill="none" extrusionOk="0">
                    <a:moveTo>
                      <a:pt x="2114" y="1"/>
                    </a:moveTo>
                    <a:cubicBezTo>
                      <a:pt x="846" y="196"/>
                      <a:pt x="0" y="1366"/>
                      <a:pt x="195" y="2667"/>
                    </a:cubicBezTo>
                    <a:cubicBezTo>
                      <a:pt x="260" y="2992"/>
                      <a:pt x="358" y="3285"/>
                      <a:pt x="521" y="3513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2"/>
              <p:cNvSpPr/>
              <p:nvPr/>
            </p:nvSpPr>
            <p:spPr>
              <a:xfrm>
                <a:off x="5329875" y="1619700"/>
                <a:ext cx="5287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6" fill="none" extrusionOk="0">
                    <a:moveTo>
                      <a:pt x="2114" y="1"/>
                    </a:moveTo>
                    <a:cubicBezTo>
                      <a:pt x="846" y="228"/>
                      <a:pt x="0" y="1399"/>
                      <a:pt x="196" y="2700"/>
                    </a:cubicBezTo>
                    <a:cubicBezTo>
                      <a:pt x="228" y="3025"/>
                      <a:pt x="358" y="3318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2"/>
              <p:cNvSpPr/>
              <p:nvPr/>
            </p:nvSpPr>
            <p:spPr>
              <a:xfrm>
                <a:off x="4990050" y="1932700"/>
                <a:ext cx="5287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6" fill="none" extrusionOk="0">
                    <a:moveTo>
                      <a:pt x="2114" y="1"/>
                    </a:moveTo>
                    <a:cubicBezTo>
                      <a:pt x="846" y="228"/>
                      <a:pt x="0" y="1399"/>
                      <a:pt x="195" y="2700"/>
                    </a:cubicBezTo>
                    <a:cubicBezTo>
                      <a:pt x="260" y="3025"/>
                      <a:pt x="358" y="3318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2"/>
              <p:cNvSpPr/>
              <p:nvPr/>
            </p:nvSpPr>
            <p:spPr>
              <a:xfrm>
                <a:off x="5370525" y="1870925"/>
                <a:ext cx="5287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5" fill="none" extrusionOk="0">
                    <a:moveTo>
                      <a:pt x="2114" y="0"/>
                    </a:moveTo>
                    <a:cubicBezTo>
                      <a:pt x="846" y="195"/>
                      <a:pt x="0" y="1398"/>
                      <a:pt x="196" y="2699"/>
                    </a:cubicBezTo>
                    <a:cubicBezTo>
                      <a:pt x="228" y="3024"/>
                      <a:pt x="358" y="3285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2"/>
              <p:cNvSpPr/>
              <p:nvPr/>
            </p:nvSpPr>
            <p:spPr>
              <a:xfrm>
                <a:off x="5030700" y="2187175"/>
                <a:ext cx="5285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3545" fill="none" extrusionOk="0">
                    <a:moveTo>
                      <a:pt x="2114" y="0"/>
                    </a:moveTo>
                    <a:cubicBezTo>
                      <a:pt x="846" y="195"/>
                      <a:pt x="0" y="1366"/>
                      <a:pt x="195" y="2667"/>
                    </a:cubicBezTo>
                    <a:cubicBezTo>
                      <a:pt x="260" y="2992"/>
                      <a:pt x="358" y="3285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2"/>
              <p:cNvSpPr/>
              <p:nvPr/>
            </p:nvSpPr>
            <p:spPr>
              <a:xfrm>
                <a:off x="5411175" y="2126200"/>
                <a:ext cx="5287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5" fill="none" extrusionOk="0">
                    <a:moveTo>
                      <a:pt x="2114" y="0"/>
                    </a:moveTo>
                    <a:cubicBezTo>
                      <a:pt x="846" y="195"/>
                      <a:pt x="0" y="1366"/>
                      <a:pt x="196" y="2667"/>
                    </a:cubicBezTo>
                    <a:cubicBezTo>
                      <a:pt x="228" y="2992"/>
                      <a:pt x="358" y="3285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2"/>
              <p:cNvSpPr/>
              <p:nvPr/>
            </p:nvSpPr>
            <p:spPr>
              <a:xfrm>
                <a:off x="5072150" y="2442450"/>
                <a:ext cx="52875" cy="878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13" fill="none" extrusionOk="0">
                    <a:moveTo>
                      <a:pt x="2115" y="0"/>
                    </a:moveTo>
                    <a:cubicBezTo>
                      <a:pt x="846" y="195"/>
                      <a:pt x="1" y="1366"/>
                      <a:pt x="228" y="2667"/>
                    </a:cubicBezTo>
                    <a:cubicBezTo>
                      <a:pt x="261" y="2992"/>
                      <a:pt x="391" y="3285"/>
                      <a:pt x="554" y="3512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2"/>
              <p:cNvSpPr/>
              <p:nvPr/>
            </p:nvSpPr>
            <p:spPr>
              <a:xfrm>
                <a:off x="5452625" y="2379850"/>
                <a:ext cx="5287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5" fill="none" extrusionOk="0">
                    <a:moveTo>
                      <a:pt x="2115" y="0"/>
                    </a:moveTo>
                    <a:cubicBezTo>
                      <a:pt x="846" y="228"/>
                      <a:pt x="1" y="1399"/>
                      <a:pt x="196" y="2699"/>
                    </a:cubicBezTo>
                    <a:cubicBezTo>
                      <a:pt x="229" y="3025"/>
                      <a:pt x="359" y="3317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4" name="Google Shape;1234;p32"/>
          <p:cNvGrpSpPr/>
          <p:nvPr/>
        </p:nvGrpSpPr>
        <p:grpSpPr>
          <a:xfrm rot="4188766">
            <a:off x="314508" y="4071532"/>
            <a:ext cx="798503" cy="796971"/>
            <a:chOff x="7300864" y="642535"/>
            <a:chExt cx="798477" cy="796946"/>
          </a:xfrm>
        </p:grpSpPr>
        <p:sp>
          <p:nvSpPr>
            <p:cNvPr id="1235" name="Google Shape;1235;p32"/>
            <p:cNvSpPr/>
            <p:nvPr/>
          </p:nvSpPr>
          <p:spPr>
            <a:xfrm rot="2700000">
              <a:off x="7522174" y="65545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 rot="2700000">
              <a:off x="7398266" y="953068"/>
              <a:ext cx="311032" cy="404329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 rot="2700000">
              <a:off x="7692024" y="724979"/>
              <a:ext cx="309823" cy="40408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32"/>
          <p:cNvGrpSpPr/>
          <p:nvPr/>
        </p:nvGrpSpPr>
        <p:grpSpPr>
          <a:xfrm>
            <a:off x="926714" y="338535"/>
            <a:ext cx="798477" cy="796946"/>
            <a:chOff x="7632314" y="2652585"/>
            <a:chExt cx="798477" cy="796946"/>
          </a:xfrm>
        </p:grpSpPr>
        <p:sp>
          <p:nvSpPr>
            <p:cNvPr id="1239" name="Google Shape;1239;p32"/>
            <p:cNvSpPr/>
            <p:nvPr/>
          </p:nvSpPr>
          <p:spPr>
            <a:xfrm rot="2700000">
              <a:off x="7853624" y="266550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 rot="2700000">
              <a:off x="7729716" y="2963118"/>
              <a:ext cx="311032" cy="404329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 rot="2700000">
              <a:off x="8023474" y="2735029"/>
              <a:ext cx="309823" cy="40408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32"/>
          <p:cNvSpPr txBox="1">
            <a:spLocks noGrp="1"/>
          </p:cNvSpPr>
          <p:nvPr>
            <p:ph type="title" idx="2"/>
          </p:nvPr>
        </p:nvSpPr>
        <p:spPr>
          <a:xfrm>
            <a:off x="1062125" y="1707633"/>
            <a:ext cx="3512400" cy="163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High level Language – JAVA</a:t>
            </a:r>
            <a:br>
              <a:rPr lang="en-US" dirty="0"/>
            </a:br>
            <a:r>
              <a:rPr lang="en-US" dirty="0"/>
              <a:t>Graphical User Interface (GUI) – JAVA SWINGS</a:t>
            </a:r>
            <a:br>
              <a:rPr lang="en-US" dirty="0"/>
            </a:br>
            <a:r>
              <a:rPr lang="en-US" dirty="0"/>
              <a:t>Backend Database – MySQL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3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Doctors Module</a:t>
            </a:r>
            <a:endParaRPr dirty="0"/>
          </a:p>
        </p:txBody>
      </p:sp>
      <p:sp>
        <p:nvSpPr>
          <p:cNvPr id="1249" name="Google Shape;1249;p33"/>
          <p:cNvSpPr txBox="1">
            <a:spLocks noGrp="1"/>
          </p:cNvSpPr>
          <p:nvPr>
            <p:ph type="subTitle" idx="1"/>
          </p:nvPr>
        </p:nvSpPr>
        <p:spPr>
          <a:xfrm>
            <a:off x="1347311" y="1790638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 doctor </a:t>
            </a:r>
            <a:endParaRPr dirty="0"/>
          </a:p>
        </p:txBody>
      </p:sp>
      <p:sp>
        <p:nvSpPr>
          <p:cNvPr id="1250" name="Google Shape;1250;p33"/>
          <p:cNvSpPr txBox="1">
            <a:spLocks noGrp="1"/>
          </p:cNvSpPr>
          <p:nvPr>
            <p:ph type="subTitle" idx="2"/>
          </p:nvPr>
        </p:nvSpPr>
        <p:spPr>
          <a:xfrm>
            <a:off x="3547796" y="1790638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View Records</a:t>
            </a:r>
            <a:endParaRPr dirty="0"/>
          </a:p>
        </p:txBody>
      </p:sp>
      <p:sp>
        <p:nvSpPr>
          <p:cNvPr id="1252" name="Google Shape;1252;p33"/>
          <p:cNvSpPr txBox="1">
            <a:spLocks noGrp="1"/>
          </p:cNvSpPr>
          <p:nvPr>
            <p:ph type="subTitle" idx="4"/>
          </p:nvPr>
        </p:nvSpPr>
        <p:spPr>
          <a:xfrm>
            <a:off x="1347311" y="2921614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Edit Doctor</a:t>
            </a:r>
            <a:endParaRPr dirty="0"/>
          </a:p>
        </p:txBody>
      </p:sp>
      <p:sp>
        <p:nvSpPr>
          <p:cNvPr id="1253" name="Google Shape;1253;p33"/>
          <p:cNvSpPr txBox="1">
            <a:spLocks noGrp="1"/>
          </p:cNvSpPr>
          <p:nvPr>
            <p:ph type="subTitle" idx="5"/>
          </p:nvPr>
        </p:nvSpPr>
        <p:spPr>
          <a:xfrm>
            <a:off x="3547796" y="2921614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Fire Doctor</a:t>
            </a:r>
            <a:endParaRPr dirty="0"/>
          </a:p>
        </p:txBody>
      </p:sp>
      <p:sp>
        <p:nvSpPr>
          <p:cNvPr id="1254" name="Google Shape;1254;p33"/>
          <p:cNvSpPr txBox="1">
            <a:spLocks noGrp="1"/>
          </p:cNvSpPr>
          <p:nvPr>
            <p:ph type="subTitle" idx="6"/>
          </p:nvPr>
        </p:nvSpPr>
        <p:spPr>
          <a:xfrm>
            <a:off x="5748281" y="2921614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5" name="Google Shape;1255;p33"/>
          <p:cNvGrpSpPr/>
          <p:nvPr/>
        </p:nvGrpSpPr>
        <p:grpSpPr>
          <a:xfrm rot="1039608">
            <a:off x="8311089" y="3390667"/>
            <a:ext cx="530659" cy="1475933"/>
            <a:chOff x="6234025" y="1538150"/>
            <a:chExt cx="276200" cy="768175"/>
          </a:xfrm>
        </p:grpSpPr>
        <p:sp>
          <p:nvSpPr>
            <p:cNvPr id="1256" name="Google Shape;1256;p33"/>
            <p:cNvSpPr/>
            <p:nvPr/>
          </p:nvSpPr>
          <p:spPr>
            <a:xfrm>
              <a:off x="6234550" y="1538163"/>
              <a:ext cx="275150" cy="768150"/>
            </a:xfrm>
            <a:custGeom>
              <a:avLst/>
              <a:gdLst/>
              <a:ahLst/>
              <a:cxnLst/>
              <a:rect l="l" t="t" r="r" b="b"/>
              <a:pathLst>
                <a:path w="11006" h="30726" extrusionOk="0">
                  <a:moveTo>
                    <a:pt x="5503" y="0"/>
                  </a:moveTo>
                  <a:cubicBezTo>
                    <a:pt x="3361" y="0"/>
                    <a:pt x="1660" y="294"/>
                    <a:pt x="1660" y="651"/>
                  </a:cubicBezTo>
                  <a:lnTo>
                    <a:pt x="1660" y="4788"/>
                  </a:lnTo>
                  <a:cubicBezTo>
                    <a:pt x="1645" y="4779"/>
                    <a:pt x="1631" y="4775"/>
                    <a:pt x="1617" y="4775"/>
                  </a:cubicBezTo>
                  <a:cubicBezTo>
                    <a:pt x="1571" y="4775"/>
                    <a:pt x="1534" y="4819"/>
                    <a:pt x="1534" y="4851"/>
                  </a:cubicBezTo>
                  <a:lnTo>
                    <a:pt x="1534" y="5439"/>
                  </a:lnTo>
                  <a:lnTo>
                    <a:pt x="1534" y="5544"/>
                  </a:lnTo>
                  <a:cubicBezTo>
                    <a:pt x="1534" y="5586"/>
                    <a:pt x="1576" y="5670"/>
                    <a:pt x="1660" y="5733"/>
                  </a:cubicBezTo>
                  <a:lnTo>
                    <a:pt x="1660" y="5965"/>
                  </a:lnTo>
                  <a:cubicBezTo>
                    <a:pt x="1660" y="6049"/>
                    <a:pt x="1744" y="6112"/>
                    <a:pt x="1912" y="6196"/>
                  </a:cubicBezTo>
                  <a:lnTo>
                    <a:pt x="1912" y="7036"/>
                  </a:lnTo>
                  <a:cubicBezTo>
                    <a:pt x="1849" y="7162"/>
                    <a:pt x="64" y="10165"/>
                    <a:pt x="22" y="12034"/>
                  </a:cubicBezTo>
                  <a:cubicBezTo>
                    <a:pt x="22" y="12412"/>
                    <a:pt x="1" y="13357"/>
                    <a:pt x="1" y="14617"/>
                  </a:cubicBezTo>
                  <a:lnTo>
                    <a:pt x="1" y="23333"/>
                  </a:lnTo>
                  <a:lnTo>
                    <a:pt x="1" y="23858"/>
                  </a:lnTo>
                  <a:cubicBezTo>
                    <a:pt x="1" y="26651"/>
                    <a:pt x="22" y="28940"/>
                    <a:pt x="22" y="29423"/>
                  </a:cubicBezTo>
                  <a:cubicBezTo>
                    <a:pt x="1" y="29465"/>
                    <a:pt x="1" y="29486"/>
                    <a:pt x="1" y="29528"/>
                  </a:cubicBezTo>
                  <a:cubicBezTo>
                    <a:pt x="1" y="30201"/>
                    <a:pt x="2479" y="30726"/>
                    <a:pt x="5482" y="30726"/>
                  </a:cubicBezTo>
                  <a:cubicBezTo>
                    <a:pt x="8528" y="30726"/>
                    <a:pt x="10985" y="30201"/>
                    <a:pt x="10985" y="29528"/>
                  </a:cubicBezTo>
                  <a:cubicBezTo>
                    <a:pt x="10985" y="29528"/>
                    <a:pt x="10985" y="26735"/>
                    <a:pt x="11006" y="23375"/>
                  </a:cubicBezTo>
                  <a:lnTo>
                    <a:pt x="11006" y="14659"/>
                  </a:lnTo>
                  <a:cubicBezTo>
                    <a:pt x="11006" y="13336"/>
                    <a:pt x="11006" y="12391"/>
                    <a:pt x="10985" y="11992"/>
                  </a:cubicBezTo>
                  <a:cubicBezTo>
                    <a:pt x="10964" y="10669"/>
                    <a:pt x="10040" y="8779"/>
                    <a:pt x="9494" y="7750"/>
                  </a:cubicBezTo>
                  <a:cubicBezTo>
                    <a:pt x="9242" y="7309"/>
                    <a:pt x="9074" y="7015"/>
                    <a:pt x="9074" y="7015"/>
                  </a:cubicBezTo>
                  <a:lnTo>
                    <a:pt x="9074" y="6175"/>
                  </a:lnTo>
                  <a:cubicBezTo>
                    <a:pt x="9221" y="6091"/>
                    <a:pt x="9326" y="6007"/>
                    <a:pt x="9326" y="5944"/>
                  </a:cubicBezTo>
                  <a:lnTo>
                    <a:pt x="9326" y="5733"/>
                  </a:lnTo>
                  <a:cubicBezTo>
                    <a:pt x="9431" y="5670"/>
                    <a:pt x="9452" y="5586"/>
                    <a:pt x="9452" y="5544"/>
                  </a:cubicBezTo>
                  <a:lnTo>
                    <a:pt x="9452" y="4851"/>
                  </a:lnTo>
                  <a:cubicBezTo>
                    <a:pt x="9452" y="4807"/>
                    <a:pt x="9420" y="4762"/>
                    <a:pt x="9380" y="4762"/>
                  </a:cubicBezTo>
                  <a:cubicBezTo>
                    <a:pt x="9363" y="4762"/>
                    <a:pt x="9344" y="4770"/>
                    <a:pt x="9326" y="4788"/>
                  </a:cubicBezTo>
                  <a:lnTo>
                    <a:pt x="9326" y="651"/>
                  </a:lnTo>
                  <a:cubicBezTo>
                    <a:pt x="9326" y="441"/>
                    <a:pt x="8675" y="231"/>
                    <a:pt x="7709" y="126"/>
                  </a:cubicBezTo>
                  <a:cubicBezTo>
                    <a:pt x="7436" y="105"/>
                    <a:pt x="7142" y="84"/>
                    <a:pt x="6827" y="63"/>
                  </a:cubicBezTo>
                  <a:cubicBezTo>
                    <a:pt x="6407" y="21"/>
                    <a:pt x="5965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7" name="Google Shape;1257;p33"/>
            <p:cNvGrpSpPr/>
            <p:nvPr/>
          </p:nvGrpSpPr>
          <p:grpSpPr>
            <a:xfrm>
              <a:off x="6234025" y="1538150"/>
              <a:ext cx="276200" cy="768175"/>
              <a:chOff x="5976850" y="2062025"/>
              <a:chExt cx="276200" cy="768175"/>
            </a:xfrm>
          </p:grpSpPr>
          <p:sp>
            <p:nvSpPr>
              <p:cNvPr id="1258" name="Google Shape;1258;p33"/>
              <p:cNvSpPr/>
              <p:nvPr/>
            </p:nvSpPr>
            <p:spPr>
              <a:xfrm>
                <a:off x="5976850" y="2237400"/>
                <a:ext cx="276200" cy="592800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23712" extrusionOk="0">
                    <a:moveTo>
                      <a:pt x="1953" y="0"/>
                    </a:moveTo>
                    <a:cubicBezTo>
                      <a:pt x="1869" y="126"/>
                      <a:pt x="84" y="3130"/>
                      <a:pt x="63" y="4999"/>
                    </a:cubicBezTo>
                    <a:cubicBezTo>
                      <a:pt x="0" y="6154"/>
                      <a:pt x="21" y="12181"/>
                      <a:pt x="21" y="16865"/>
                    </a:cubicBezTo>
                    <a:cubicBezTo>
                      <a:pt x="63" y="19637"/>
                      <a:pt x="63" y="21926"/>
                      <a:pt x="63" y="22430"/>
                    </a:cubicBezTo>
                    <a:cubicBezTo>
                      <a:pt x="21" y="22472"/>
                      <a:pt x="21" y="22493"/>
                      <a:pt x="21" y="22535"/>
                    </a:cubicBezTo>
                    <a:cubicBezTo>
                      <a:pt x="21" y="23186"/>
                      <a:pt x="2478" y="23711"/>
                      <a:pt x="5524" y="23711"/>
                    </a:cubicBezTo>
                    <a:cubicBezTo>
                      <a:pt x="8527" y="23711"/>
                      <a:pt x="11005" y="23186"/>
                      <a:pt x="11005" y="22535"/>
                    </a:cubicBezTo>
                    <a:cubicBezTo>
                      <a:pt x="11005" y="22535"/>
                      <a:pt x="11047" y="6952"/>
                      <a:pt x="11026" y="4999"/>
                    </a:cubicBezTo>
                    <a:cubicBezTo>
                      <a:pt x="11005" y="3655"/>
                      <a:pt x="10081" y="1765"/>
                      <a:pt x="9535" y="735"/>
                    </a:cubicBezTo>
                    <a:cubicBezTo>
                      <a:pt x="9262" y="294"/>
                      <a:pt x="9115" y="0"/>
                      <a:pt x="91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3"/>
              <p:cNvSpPr/>
              <p:nvPr/>
            </p:nvSpPr>
            <p:spPr>
              <a:xfrm>
                <a:off x="6024625" y="2213775"/>
                <a:ext cx="1801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1429" extrusionOk="0">
                    <a:moveTo>
                      <a:pt x="0" y="0"/>
                    </a:moveTo>
                    <a:lnTo>
                      <a:pt x="0" y="1008"/>
                    </a:lnTo>
                    <a:cubicBezTo>
                      <a:pt x="0" y="1239"/>
                      <a:pt x="1639" y="1428"/>
                      <a:pt x="3613" y="1428"/>
                    </a:cubicBezTo>
                    <a:cubicBezTo>
                      <a:pt x="5608" y="1428"/>
                      <a:pt x="7204" y="1239"/>
                      <a:pt x="7204" y="1008"/>
                    </a:cubicBezTo>
                    <a:lnTo>
                      <a:pt x="7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3"/>
              <p:cNvSpPr/>
              <p:nvPr/>
            </p:nvSpPr>
            <p:spPr>
              <a:xfrm>
                <a:off x="5976850" y="2428525"/>
                <a:ext cx="275675" cy="217900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8716" extrusionOk="0">
                    <a:moveTo>
                      <a:pt x="0" y="0"/>
                    </a:moveTo>
                    <a:lnTo>
                      <a:pt x="0" y="8716"/>
                    </a:lnTo>
                    <a:lnTo>
                      <a:pt x="11026" y="8716"/>
                    </a:lnTo>
                    <a:lnTo>
                      <a:pt x="110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3"/>
              <p:cNvSpPr/>
              <p:nvPr/>
            </p:nvSpPr>
            <p:spPr>
              <a:xfrm>
                <a:off x="6045625" y="2468425"/>
                <a:ext cx="1381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5524" h="5482" extrusionOk="0">
                    <a:moveTo>
                      <a:pt x="2080" y="0"/>
                    </a:moveTo>
                    <a:lnTo>
                      <a:pt x="2080" y="2058"/>
                    </a:lnTo>
                    <a:lnTo>
                      <a:pt x="1" y="2058"/>
                    </a:lnTo>
                    <a:lnTo>
                      <a:pt x="1" y="3444"/>
                    </a:lnTo>
                    <a:lnTo>
                      <a:pt x="2080" y="3444"/>
                    </a:lnTo>
                    <a:lnTo>
                      <a:pt x="2080" y="5482"/>
                    </a:lnTo>
                    <a:lnTo>
                      <a:pt x="3445" y="5482"/>
                    </a:lnTo>
                    <a:lnTo>
                      <a:pt x="3445" y="3444"/>
                    </a:lnTo>
                    <a:lnTo>
                      <a:pt x="5524" y="3444"/>
                    </a:lnTo>
                    <a:lnTo>
                      <a:pt x="5524" y="2058"/>
                    </a:lnTo>
                    <a:lnTo>
                      <a:pt x="3445" y="2058"/>
                    </a:lnTo>
                    <a:lnTo>
                      <a:pt x="34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3"/>
              <p:cNvSpPr/>
              <p:nvPr/>
            </p:nvSpPr>
            <p:spPr>
              <a:xfrm>
                <a:off x="6018850" y="2062025"/>
                <a:ext cx="1916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7667" h="6617" extrusionOk="0">
                    <a:moveTo>
                      <a:pt x="3844" y="1"/>
                    </a:moveTo>
                    <a:cubicBezTo>
                      <a:pt x="1744" y="1"/>
                      <a:pt x="0" y="295"/>
                      <a:pt x="0" y="673"/>
                    </a:cubicBezTo>
                    <a:lnTo>
                      <a:pt x="0" y="5965"/>
                    </a:lnTo>
                    <a:cubicBezTo>
                      <a:pt x="0" y="6322"/>
                      <a:pt x="1702" y="6616"/>
                      <a:pt x="3844" y="6616"/>
                    </a:cubicBezTo>
                    <a:cubicBezTo>
                      <a:pt x="5965" y="6616"/>
                      <a:pt x="7666" y="6322"/>
                      <a:pt x="7666" y="5965"/>
                    </a:cubicBezTo>
                    <a:lnTo>
                      <a:pt x="7666" y="673"/>
                    </a:lnTo>
                    <a:cubicBezTo>
                      <a:pt x="7666" y="463"/>
                      <a:pt x="7036" y="253"/>
                      <a:pt x="6049" y="148"/>
                    </a:cubicBezTo>
                    <a:cubicBezTo>
                      <a:pt x="5776" y="106"/>
                      <a:pt x="5482" y="85"/>
                      <a:pt x="5167" y="64"/>
                    </a:cubicBezTo>
                    <a:cubicBezTo>
                      <a:pt x="4747" y="22"/>
                      <a:pt x="4306" y="1"/>
                      <a:pt x="38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3"/>
              <p:cNvSpPr/>
              <p:nvPr/>
            </p:nvSpPr>
            <p:spPr>
              <a:xfrm>
                <a:off x="6016225" y="2181625"/>
                <a:ext cx="198500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1476" extrusionOk="0">
                    <a:moveTo>
                      <a:pt x="83" y="1"/>
                    </a:moveTo>
                    <a:cubicBezTo>
                      <a:pt x="44" y="1"/>
                      <a:pt x="0" y="50"/>
                      <a:pt x="0" y="110"/>
                    </a:cubicBezTo>
                    <a:lnTo>
                      <a:pt x="0" y="782"/>
                    </a:lnTo>
                    <a:cubicBezTo>
                      <a:pt x="0" y="845"/>
                      <a:pt x="21" y="908"/>
                      <a:pt x="126" y="971"/>
                    </a:cubicBezTo>
                    <a:cubicBezTo>
                      <a:pt x="588" y="1265"/>
                      <a:pt x="2164" y="1475"/>
                      <a:pt x="3970" y="1475"/>
                    </a:cubicBezTo>
                    <a:cubicBezTo>
                      <a:pt x="5776" y="1475"/>
                      <a:pt x="7330" y="1265"/>
                      <a:pt x="7792" y="971"/>
                    </a:cubicBezTo>
                    <a:cubicBezTo>
                      <a:pt x="7876" y="908"/>
                      <a:pt x="7939" y="845"/>
                      <a:pt x="7939" y="782"/>
                    </a:cubicBezTo>
                    <a:lnTo>
                      <a:pt x="7939" y="110"/>
                    </a:lnTo>
                    <a:cubicBezTo>
                      <a:pt x="7939" y="50"/>
                      <a:pt x="7896" y="1"/>
                      <a:pt x="7848" y="1"/>
                    </a:cubicBezTo>
                    <a:cubicBezTo>
                      <a:pt x="7829" y="1"/>
                      <a:pt x="7810" y="8"/>
                      <a:pt x="7792" y="26"/>
                    </a:cubicBezTo>
                    <a:cubicBezTo>
                      <a:pt x="7330" y="320"/>
                      <a:pt x="5797" y="530"/>
                      <a:pt x="3970" y="530"/>
                    </a:cubicBezTo>
                    <a:cubicBezTo>
                      <a:pt x="3067" y="530"/>
                      <a:pt x="2269" y="467"/>
                      <a:pt x="1597" y="383"/>
                    </a:cubicBezTo>
                    <a:cubicBezTo>
                      <a:pt x="903" y="320"/>
                      <a:pt x="378" y="173"/>
                      <a:pt x="126" y="26"/>
                    </a:cubicBezTo>
                    <a:cubicBezTo>
                      <a:pt x="115" y="8"/>
                      <a:pt x="99" y="1"/>
                      <a:pt x="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4" name="Google Shape;1264;p33"/>
          <p:cNvGrpSpPr/>
          <p:nvPr/>
        </p:nvGrpSpPr>
        <p:grpSpPr>
          <a:xfrm>
            <a:off x="8177164" y="1948310"/>
            <a:ext cx="798477" cy="796946"/>
            <a:chOff x="7300864" y="642535"/>
            <a:chExt cx="798477" cy="796946"/>
          </a:xfrm>
        </p:grpSpPr>
        <p:sp>
          <p:nvSpPr>
            <p:cNvPr id="1265" name="Google Shape;1265;p33"/>
            <p:cNvSpPr/>
            <p:nvPr/>
          </p:nvSpPr>
          <p:spPr>
            <a:xfrm rot="2700000">
              <a:off x="7522174" y="65545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/>
            <p:cNvSpPr/>
            <p:nvPr/>
          </p:nvSpPr>
          <p:spPr>
            <a:xfrm rot="2700000">
              <a:off x="7398266" y="953068"/>
              <a:ext cx="311032" cy="404329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 rot="2700000">
              <a:off x="7692024" y="724979"/>
              <a:ext cx="309823" cy="40408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8" name="Google Shape;1268;p33"/>
          <p:cNvSpPr txBox="1">
            <a:spLocks noGrp="1"/>
          </p:cNvSpPr>
          <p:nvPr>
            <p:ph type="subTitle" idx="7"/>
          </p:nvPr>
        </p:nvSpPr>
        <p:spPr>
          <a:xfrm>
            <a:off x="1347300" y="2209138"/>
            <a:ext cx="2048400" cy="494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Use to add the details </a:t>
            </a:r>
            <a:r>
              <a:rPr lang="en-US" dirty="0" smtClean="0"/>
              <a:t>of doctor</a:t>
            </a:r>
            <a:endParaRPr lang="en-US" dirty="0" smtClean="0"/>
          </a:p>
        </p:txBody>
      </p:sp>
      <p:sp>
        <p:nvSpPr>
          <p:cNvPr id="1269" name="Google Shape;1269;p33"/>
          <p:cNvSpPr txBox="1">
            <a:spLocks noGrp="1"/>
          </p:cNvSpPr>
          <p:nvPr>
            <p:ph type="subTitle" idx="8"/>
          </p:nvPr>
        </p:nvSpPr>
        <p:spPr>
          <a:xfrm>
            <a:off x="3547787" y="2209138"/>
            <a:ext cx="2048400" cy="494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Used to view record of doctors </a:t>
            </a:r>
            <a:endParaRPr dirty="0"/>
          </a:p>
        </p:txBody>
      </p:sp>
      <p:sp>
        <p:nvSpPr>
          <p:cNvPr id="1270" name="Google Shape;1270;p33"/>
          <p:cNvSpPr txBox="1">
            <a:spLocks noGrp="1"/>
          </p:cNvSpPr>
          <p:nvPr>
            <p:ph type="subTitle" idx="9"/>
          </p:nvPr>
        </p:nvSpPr>
        <p:spPr>
          <a:xfrm>
            <a:off x="5748275" y="2209138"/>
            <a:ext cx="2048400" cy="494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71" name="Google Shape;1271;p33"/>
          <p:cNvSpPr txBox="1">
            <a:spLocks noGrp="1"/>
          </p:cNvSpPr>
          <p:nvPr>
            <p:ph type="subTitle" idx="13"/>
          </p:nvPr>
        </p:nvSpPr>
        <p:spPr>
          <a:xfrm>
            <a:off x="1345566" y="3340112"/>
            <a:ext cx="2048400" cy="494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Used to edit the details like name specialization</a:t>
            </a:r>
            <a:endParaRPr dirty="0"/>
          </a:p>
        </p:txBody>
      </p:sp>
      <p:sp>
        <p:nvSpPr>
          <p:cNvPr id="1272" name="Google Shape;1272;p33"/>
          <p:cNvSpPr txBox="1">
            <a:spLocks noGrp="1"/>
          </p:cNvSpPr>
          <p:nvPr>
            <p:ph type="subTitle" idx="14"/>
          </p:nvPr>
        </p:nvSpPr>
        <p:spPr>
          <a:xfrm>
            <a:off x="3547787" y="3340112"/>
            <a:ext cx="2048400" cy="494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To fire the doctor </a:t>
            </a:r>
            <a:endParaRPr dirty="0"/>
          </a:p>
        </p:txBody>
      </p:sp>
      <p:sp>
        <p:nvSpPr>
          <p:cNvPr id="1273" name="Google Shape;1273;p33"/>
          <p:cNvSpPr txBox="1">
            <a:spLocks noGrp="1"/>
          </p:cNvSpPr>
          <p:nvPr>
            <p:ph type="subTitle" idx="15"/>
          </p:nvPr>
        </p:nvSpPr>
        <p:spPr>
          <a:xfrm>
            <a:off x="5748274" y="3340112"/>
            <a:ext cx="2048400" cy="494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 smtClean="0"/>
              <a:t>Patient’s Name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3"/>
          </p:nvPr>
        </p:nvSpPr>
        <p:spPr>
          <a:xfrm>
            <a:off x="5748281" y="1804736"/>
            <a:ext cx="2048400" cy="328201"/>
          </a:xfrm>
        </p:spPr>
        <p:txBody>
          <a:bodyPr/>
          <a:lstStyle/>
          <a:p>
            <a:r>
              <a:rPr lang="en-US" dirty="0" smtClean="0"/>
              <a:t>Disease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Admit Date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 smtClean="0"/>
              <a:t>Admit Time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Patients Module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 smtClean="0"/>
              <a:t>Id of the patient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 smtClean="0"/>
              <a:t>Name of the patient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dirty="0" smtClean="0"/>
              <a:t>Disease of patient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Todays current date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 smtClean="0"/>
              <a:t>Current time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coholism Treatment Drugs Breakthrough by Slidesgo">
  <a:themeElements>
    <a:clrScheme name="Simple Light">
      <a:dk1>
        <a:srgbClr val="F8F6FF"/>
      </a:dk1>
      <a:lt1>
        <a:srgbClr val="1D0D8D"/>
      </a:lt1>
      <a:dk2>
        <a:srgbClr val="F46F25"/>
      </a:dk2>
      <a:lt2>
        <a:srgbClr val="FC462D"/>
      </a:lt2>
      <a:accent1>
        <a:srgbClr val="EFEEFC"/>
      </a:accent1>
      <a:accent2>
        <a:srgbClr val="9BA6E9"/>
      </a:accent2>
      <a:accent3>
        <a:srgbClr val="FFFFFF"/>
      </a:accent3>
      <a:accent4>
        <a:srgbClr val="F7D238"/>
      </a:accent4>
      <a:accent5>
        <a:srgbClr val="FFFFFF"/>
      </a:accent5>
      <a:accent6>
        <a:srgbClr val="FFFFFF"/>
      </a:accent6>
      <a:hlink>
        <a:srgbClr val="1D0D8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259</Words>
  <Application>Microsoft Office PowerPoint</Application>
  <PresentationFormat>On-screen Show (16:9)</PresentationFormat>
  <Paragraphs>70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Wingdings</vt:lpstr>
      <vt:lpstr>Inconsolata</vt:lpstr>
      <vt:lpstr>Josefin Sans</vt:lpstr>
      <vt:lpstr>Open Sans</vt:lpstr>
      <vt:lpstr>Alcoholism Treatment Drugs Breakthrough by Slidesgo</vt:lpstr>
      <vt:lpstr>Hospital Management System </vt:lpstr>
      <vt:lpstr>Introduction</vt:lpstr>
      <vt:lpstr>Table of contents</vt:lpstr>
      <vt:lpstr>Objectives</vt:lpstr>
      <vt:lpstr>PowerPoint Presentation</vt:lpstr>
      <vt:lpstr>Language</vt:lpstr>
      <vt:lpstr>High level Language – JAVA Graphical User Interface (GUI) – JAVA SWINGS Backend Database – MySQL</vt:lpstr>
      <vt:lpstr>Doctors Module</vt:lpstr>
      <vt:lpstr>Patients Module</vt:lpstr>
      <vt:lpstr>IMPORTANCE</vt:lpstr>
      <vt:lpstr>- Maintain the  medical record of  the patient  - Time saving technology - Reduce the scope for error -Reduce the work of documentation -increases the competency of related hospital legitimately -improve the hospital quality  -to secure the data related to patients and doctors</vt:lpstr>
      <vt:lpstr>Benefits</vt:lpstr>
      <vt:lpstr>PowerPoint Presentation</vt:lpstr>
      <vt:lpstr>Screenshots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Roshni Thapa</dc:creator>
  <cp:lastModifiedBy>ASUS</cp:lastModifiedBy>
  <cp:revision>11</cp:revision>
  <dcterms:modified xsi:type="dcterms:W3CDTF">2022-12-17T13:05:27Z</dcterms:modified>
</cp:coreProperties>
</file>