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3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100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63B1C-B5E5-49E1-B9A8-12A8D0BCFA4B}" type="doc">
      <dgm:prSet loTypeId="urn:microsoft.com/office/officeart/2005/8/layout/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94216C-ADB9-4E81-961A-DB3450AD1ABF}">
      <dgm:prSet phldrT="[Text]"/>
      <dgm:spPr/>
      <dgm:t>
        <a:bodyPr/>
        <a:lstStyle/>
        <a:p>
          <a:r>
            <a:rPr lang="en-US" b="0" dirty="0"/>
            <a:t>17 –Dec To 31-Dec</a:t>
          </a:r>
          <a:endParaRPr lang="en-US" dirty="0"/>
        </a:p>
      </dgm:t>
    </dgm:pt>
    <dgm:pt modelId="{986BB757-9FDB-4E19-AD4A-C3DD941328EF}" type="parTrans" cxnId="{5EEE5C95-2B59-4A00-9805-366E0B2D50DA}">
      <dgm:prSet/>
      <dgm:spPr/>
      <dgm:t>
        <a:bodyPr/>
        <a:lstStyle/>
        <a:p>
          <a:endParaRPr lang="en-US"/>
        </a:p>
      </dgm:t>
    </dgm:pt>
    <dgm:pt modelId="{09809CCE-667B-4C9F-A2B5-257AE0103AB0}" type="sibTrans" cxnId="{5EEE5C95-2B59-4A00-9805-366E0B2D50DA}">
      <dgm:prSet/>
      <dgm:spPr/>
      <dgm:t>
        <a:bodyPr/>
        <a:lstStyle/>
        <a:p>
          <a:endParaRPr lang="en-US"/>
        </a:p>
      </dgm:t>
    </dgm:pt>
    <dgm:pt modelId="{9616EC98-7D59-478F-B012-15DDF58DFD22}">
      <dgm:prSet phldrT="[Text]" custT="1"/>
      <dgm:spPr/>
      <dgm:t>
        <a:bodyPr/>
        <a:lstStyle/>
        <a:p>
          <a:r>
            <a:rPr lang="en-US" sz="1200" b="0" dirty="0"/>
            <a:t>Introduction</a:t>
          </a:r>
          <a:endParaRPr lang="en-US" sz="1200" dirty="0"/>
        </a:p>
      </dgm:t>
    </dgm:pt>
    <dgm:pt modelId="{FA07F74D-5DC1-41A2-BA53-41E46C5C0447}" type="parTrans" cxnId="{D9598B1B-97E6-4546-97BD-27E729D92A94}">
      <dgm:prSet/>
      <dgm:spPr/>
      <dgm:t>
        <a:bodyPr/>
        <a:lstStyle/>
        <a:p>
          <a:endParaRPr lang="en-US"/>
        </a:p>
      </dgm:t>
    </dgm:pt>
    <dgm:pt modelId="{F36B62B4-1ED0-413B-86AB-DB41260C732E}" type="sibTrans" cxnId="{D9598B1B-97E6-4546-97BD-27E729D92A94}">
      <dgm:prSet/>
      <dgm:spPr/>
      <dgm:t>
        <a:bodyPr/>
        <a:lstStyle/>
        <a:p>
          <a:endParaRPr lang="en-US"/>
        </a:p>
      </dgm:t>
    </dgm:pt>
    <dgm:pt modelId="{774C548A-1CE5-4B71-AC4A-9BD5F7E56F8C}">
      <dgm:prSet phldrT="[Text]"/>
      <dgm:spPr/>
      <dgm:t>
        <a:bodyPr/>
        <a:lstStyle/>
        <a:p>
          <a:r>
            <a:rPr lang="en-US" dirty="0"/>
            <a:t>1- Jan  To 15-Jan</a:t>
          </a:r>
        </a:p>
      </dgm:t>
    </dgm:pt>
    <dgm:pt modelId="{F7D3E0D8-E5C7-469F-A449-587691A7D120}" type="parTrans" cxnId="{DF758959-99C3-46E9-9F3A-F033CD5D01DF}">
      <dgm:prSet/>
      <dgm:spPr/>
      <dgm:t>
        <a:bodyPr/>
        <a:lstStyle/>
        <a:p>
          <a:endParaRPr lang="en-US"/>
        </a:p>
      </dgm:t>
    </dgm:pt>
    <dgm:pt modelId="{D206CFC8-3777-474A-9844-3CC52CB7EEDB}" type="sibTrans" cxnId="{DF758959-99C3-46E9-9F3A-F033CD5D01DF}">
      <dgm:prSet/>
      <dgm:spPr/>
      <dgm:t>
        <a:bodyPr/>
        <a:lstStyle/>
        <a:p>
          <a:endParaRPr lang="en-US"/>
        </a:p>
      </dgm:t>
    </dgm:pt>
    <dgm:pt modelId="{6014985D-7995-4649-BCAA-B7BDE8BDFFB3}">
      <dgm:prSet phldrT="[Text]"/>
      <dgm:spPr/>
      <dgm:t>
        <a:bodyPr/>
        <a:lstStyle/>
        <a:p>
          <a:r>
            <a:rPr lang="en-US" dirty="0"/>
            <a:t>Presentation to the instructor about an understanding of JL lemma and Random projection. </a:t>
          </a:r>
        </a:p>
      </dgm:t>
    </dgm:pt>
    <dgm:pt modelId="{A865653E-6CF1-4C44-8DE6-C08B62682E46}" type="parTrans" cxnId="{8669247C-8EC8-4C80-947D-65DA45FF5FF9}">
      <dgm:prSet/>
      <dgm:spPr/>
      <dgm:t>
        <a:bodyPr/>
        <a:lstStyle/>
        <a:p>
          <a:endParaRPr lang="en-US"/>
        </a:p>
      </dgm:t>
    </dgm:pt>
    <dgm:pt modelId="{ACF7C4D6-C156-4573-9ADE-C08EC20CE7E8}" type="sibTrans" cxnId="{8669247C-8EC8-4C80-947D-65DA45FF5FF9}">
      <dgm:prSet/>
      <dgm:spPr/>
      <dgm:t>
        <a:bodyPr/>
        <a:lstStyle/>
        <a:p>
          <a:endParaRPr lang="en-US"/>
        </a:p>
      </dgm:t>
    </dgm:pt>
    <dgm:pt modelId="{91AD82A3-CB1C-4543-8AE3-290F852C88D1}">
      <dgm:prSet phldrT="[Text]"/>
      <dgm:spPr/>
      <dgm:t>
        <a:bodyPr/>
        <a:lstStyle/>
        <a:p>
          <a:r>
            <a:rPr lang="en-US" dirty="0"/>
            <a:t>16-Jan To 31-Jan</a:t>
          </a:r>
        </a:p>
      </dgm:t>
    </dgm:pt>
    <dgm:pt modelId="{AFC9E420-8F49-4CB9-9949-9B40F25494E5}" type="parTrans" cxnId="{74F74DA2-06BE-4BFD-8653-03AD77339B6E}">
      <dgm:prSet/>
      <dgm:spPr/>
      <dgm:t>
        <a:bodyPr/>
        <a:lstStyle/>
        <a:p>
          <a:endParaRPr lang="en-US"/>
        </a:p>
      </dgm:t>
    </dgm:pt>
    <dgm:pt modelId="{982B746B-F40E-47AD-AD6D-2C6270BDB8E6}" type="sibTrans" cxnId="{74F74DA2-06BE-4BFD-8653-03AD77339B6E}">
      <dgm:prSet/>
      <dgm:spPr/>
      <dgm:t>
        <a:bodyPr/>
        <a:lstStyle/>
        <a:p>
          <a:endParaRPr lang="en-US"/>
        </a:p>
      </dgm:t>
    </dgm:pt>
    <dgm:pt modelId="{8291AEFF-69F7-43E5-9DA6-757EDE908B04}">
      <dgm:prSet phldrT="[Text]"/>
      <dgm:spPr/>
      <dgm:t>
        <a:bodyPr/>
        <a:lstStyle/>
        <a:p>
          <a:r>
            <a:rPr lang="en-US" dirty="0"/>
            <a:t>Mid Evaluation Documentation work.</a:t>
          </a:r>
        </a:p>
      </dgm:t>
    </dgm:pt>
    <dgm:pt modelId="{CC665978-F53B-4A0A-99CB-81D9FB187311}" type="parTrans" cxnId="{DDA33A63-E3BD-4B6E-BDED-7D9C8A682294}">
      <dgm:prSet/>
      <dgm:spPr/>
      <dgm:t>
        <a:bodyPr/>
        <a:lstStyle/>
        <a:p>
          <a:endParaRPr lang="en-US"/>
        </a:p>
      </dgm:t>
    </dgm:pt>
    <dgm:pt modelId="{72671CE7-535F-403A-82A1-764E74C64965}" type="sibTrans" cxnId="{DDA33A63-E3BD-4B6E-BDED-7D9C8A682294}">
      <dgm:prSet/>
      <dgm:spPr/>
      <dgm:t>
        <a:bodyPr/>
        <a:lstStyle/>
        <a:p>
          <a:endParaRPr lang="en-US"/>
        </a:p>
      </dgm:t>
    </dgm:pt>
    <dgm:pt modelId="{3424FE04-9DA6-4E13-9B40-D62BEA1754BF}">
      <dgm:prSet phldrT="[Text]"/>
      <dgm:spPr/>
      <dgm:t>
        <a:bodyPr/>
        <a:lstStyle/>
        <a:p>
          <a:r>
            <a:rPr lang="en-US" dirty="0"/>
            <a:t>1-Feb To 15-Feb</a:t>
          </a:r>
        </a:p>
      </dgm:t>
    </dgm:pt>
    <dgm:pt modelId="{F530C45C-3D6F-4C66-87C2-0D0974C54F53}" type="parTrans" cxnId="{286533BF-06FE-4325-98EF-5D663B7589C7}">
      <dgm:prSet/>
      <dgm:spPr/>
      <dgm:t>
        <a:bodyPr/>
        <a:lstStyle/>
        <a:p>
          <a:endParaRPr lang="en-US"/>
        </a:p>
      </dgm:t>
    </dgm:pt>
    <dgm:pt modelId="{6D217F5E-1D19-4610-B939-C3A3E914C309}" type="sibTrans" cxnId="{286533BF-06FE-4325-98EF-5D663B7589C7}">
      <dgm:prSet/>
      <dgm:spPr/>
      <dgm:t>
        <a:bodyPr/>
        <a:lstStyle/>
        <a:p>
          <a:endParaRPr lang="en-US"/>
        </a:p>
      </dgm:t>
    </dgm:pt>
    <dgm:pt modelId="{DD99AE2D-9870-4586-957B-2AB99A22B100}">
      <dgm:prSet phldrT="[Text]"/>
      <dgm:spPr/>
      <dgm:t>
        <a:bodyPr/>
        <a:lstStyle/>
        <a:p>
          <a:r>
            <a:rPr lang="en-US" dirty="0"/>
            <a:t>Confirmation from instructor</a:t>
          </a:r>
        </a:p>
      </dgm:t>
    </dgm:pt>
    <dgm:pt modelId="{ABB27D0D-930C-477B-8956-5F0E5298B2F3}" type="parTrans" cxnId="{F1F2ED3A-A06B-448E-88D2-42293EEC3FE6}">
      <dgm:prSet/>
      <dgm:spPr/>
      <dgm:t>
        <a:bodyPr/>
        <a:lstStyle/>
        <a:p>
          <a:endParaRPr lang="en-US"/>
        </a:p>
      </dgm:t>
    </dgm:pt>
    <dgm:pt modelId="{45C7BD31-AE87-4C26-8F70-4CB7EB206AD6}" type="sibTrans" cxnId="{F1F2ED3A-A06B-448E-88D2-42293EEC3FE6}">
      <dgm:prSet/>
      <dgm:spPr/>
      <dgm:t>
        <a:bodyPr/>
        <a:lstStyle/>
        <a:p>
          <a:endParaRPr lang="en-US"/>
        </a:p>
      </dgm:t>
    </dgm:pt>
    <dgm:pt modelId="{4A548708-C883-413E-BCF3-B9315087C97D}">
      <dgm:prSet phldrT="[Text]"/>
      <dgm:spPr/>
      <dgm:t>
        <a:bodyPr/>
        <a:lstStyle/>
        <a:p>
          <a:r>
            <a:rPr lang="en-US" dirty="0"/>
            <a:t>Working on the algorithm and experiment part.</a:t>
          </a:r>
        </a:p>
      </dgm:t>
    </dgm:pt>
    <dgm:pt modelId="{E6771BAB-5144-425A-AD90-05006230700C}" type="parTrans" cxnId="{7EB0E3B0-EB42-4603-8E3F-CA5F7C53ED0F}">
      <dgm:prSet/>
      <dgm:spPr/>
      <dgm:t>
        <a:bodyPr/>
        <a:lstStyle/>
        <a:p>
          <a:endParaRPr lang="en-US"/>
        </a:p>
      </dgm:t>
    </dgm:pt>
    <dgm:pt modelId="{C256062A-DABB-4D04-9715-5DF649636643}" type="sibTrans" cxnId="{7EB0E3B0-EB42-4603-8E3F-CA5F7C53ED0F}">
      <dgm:prSet/>
      <dgm:spPr/>
      <dgm:t>
        <a:bodyPr/>
        <a:lstStyle/>
        <a:p>
          <a:endParaRPr lang="en-US"/>
        </a:p>
      </dgm:t>
    </dgm:pt>
    <dgm:pt modelId="{7FAD262F-3208-4458-85FC-3BD6EE9B927C}">
      <dgm:prSet phldrT="[Text]"/>
      <dgm:spPr/>
      <dgm:t>
        <a:bodyPr/>
        <a:lstStyle/>
        <a:p>
          <a:r>
            <a:rPr lang="en-US" dirty="0"/>
            <a:t> Worked on the Algorithm part.</a:t>
          </a:r>
        </a:p>
      </dgm:t>
    </dgm:pt>
    <dgm:pt modelId="{C7E71E82-733C-4D0C-9E35-55AE971EC1B3}" type="parTrans" cxnId="{CE79EAF1-6782-4A71-ADB1-62415A3F8AE8}">
      <dgm:prSet/>
      <dgm:spPr/>
      <dgm:t>
        <a:bodyPr/>
        <a:lstStyle/>
        <a:p>
          <a:endParaRPr lang="en-US"/>
        </a:p>
      </dgm:t>
    </dgm:pt>
    <dgm:pt modelId="{1AF08A23-EA2E-4C48-B4DA-BA010199EAF3}" type="sibTrans" cxnId="{CE79EAF1-6782-4A71-ADB1-62415A3F8AE8}">
      <dgm:prSet/>
      <dgm:spPr/>
      <dgm:t>
        <a:bodyPr/>
        <a:lstStyle/>
        <a:p>
          <a:endParaRPr lang="en-US"/>
        </a:p>
      </dgm:t>
    </dgm:pt>
    <dgm:pt modelId="{51AA7DFF-F6F1-4311-8CA6-320866602AFE}">
      <dgm:prSet phldrT="[Text]"/>
      <dgm:spPr/>
      <dgm:t>
        <a:bodyPr/>
        <a:lstStyle/>
        <a:p>
          <a:r>
            <a:rPr lang="en-US" dirty="0"/>
            <a:t>Documentation Part for Final Evaluation</a:t>
          </a:r>
        </a:p>
      </dgm:t>
    </dgm:pt>
    <dgm:pt modelId="{BA5F708A-9658-4A6A-8B96-039C1D1AF397}" type="parTrans" cxnId="{B3A56DE7-AB22-42F1-A3D0-7CEE4FD2F7E2}">
      <dgm:prSet/>
      <dgm:spPr/>
      <dgm:t>
        <a:bodyPr/>
        <a:lstStyle/>
        <a:p>
          <a:endParaRPr lang="en-US"/>
        </a:p>
      </dgm:t>
    </dgm:pt>
    <dgm:pt modelId="{FDD0E8EE-3765-48D5-9C0F-FE9F601B9150}" type="sibTrans" cxnId="{B3A56DE7-AB22-42F1-A3D0-7CEE4FD2F7E2}">
      <dgm:prSet/>
      <dgm:spPr/>
      <dgm:t>
        <a:bodyPr/>
        <a:lstStyle/>
        <a:p>
          <a:endParaRPr lang="en-US"/>
        </a:p>
      </dgm:t>
    </dgm:pt>
    <dgm:pt modelId="{BAF16C00-8F1C-4044-B858-5F32B00DBAC7}">
      <dgm:prSet phldrT="[Text]"/>
      <dgm:spPr/>
      <dgm:t>
        <a:bodyPr/>
        <a:lstStyle/>
        <a:p>
          <a:r>
            <a:rPr lang="en-US" dirty="0"/>
            <a:t>Generation of synthetic dataset and experimenting.</a:t>
          </a:r>
        </a:p>
      </dgm:t>
    </dgm:pt>
    <dgm:pt modelId="{0A87BC5E-8E6F-4A23-9FB0-E3318FB30AE3}" type="parTrans" cxnId="{45C6EFB2-A42A-4ECD-8A7C-1A8451529E54}">
      <dgm:prSet/>
      <dgm:spPr/>
      <dgm:t>
        <a:bodyPr/>
        <a:lstStyle/>
        <a:p>
          <a:endParaRPr lang="en-US"/>
        </a:p>
      </dgm:t>
    </dgm:pt>
    <dgm:pt modelId="{AAAC17CE-9AB7-4B3A-B999-646D7EEAA1D8}" type="sibTrans" cxnId="{45C6EFB2-A42A-4ECD-8A7C-1A8451529E54}">
      <dgm:prSet/>
      <dgm:spPr/>
      <dgm:t>
        <a:bodyPr/>
        <a:lstStyle/>
        <a:p>
          <a:endParaRPr lang="en-US"/>
        </a:p>
      </dgm:t>
    </dgm:pt>
    <dgm:pt modelId="{3ABA1D08-704B-43E4-8939-A8ACE727E65C}">
      <dgm:prSet phldrT="[Text]"/>
      <dgm:spPr/>
      <dgm:t>
        <a:bodyPr/>
        <a:lstStyle/>
        <a:p>
          <a:r>
            <a:rPr lang="en-US" dirty="0"/>
            <a:t>Project Problem Statement assigned.</a:t>
          </a:r>
        </a:p>
      </dgm:t>
    </dgm:pt>
    <dgm:pt modelId="{ECD16986-7BAF-40C3-BF6A-6512BBDD4374}" type="parTrans" cxnId="{316A6033-0620-4151-A36E-A98A4CDD739C}">
      <dgm:prSet/>
      <dgm:spPr/>
      <dgm:t>
        <a:bodyPr/>
        <a:lstStyle/>
        <a:p>
          <a:endParaRPr lang="en-US"/>
        </a:p>
      </dgm:t>
    </dgm:pt>
    <dgm:pt modelId="{CADCC534-AB94-4ED3-8F79-FB15B3861AE9}" type="sibTrans" cxnId="{316A6033-0620-4151-A36E-A98A4CDD739C}">
      <dgm:prSet/>
      <dgm:spPr/>
      <dgm:t>
        <a:bodyPr/>
        <a:lstStyle/>
        <a:p>
          <a:endParaRPr lang="en-US"/>
        </a:p>
      </dgm:t>
    </dgm:pt>
    <dgm:pt modelId="{27E4CA84-FB09-4F1C-B604-85D19BE8FCC6}">
      <dgm:prSet phldrT="[Text]" custT="1"/>
      <dgm:spPr/>
      <dgm:t>
        <a:bodyPr/>
        <a:lstStyle/>
        <a:p>
          <a:r>
            <a:rPr lang="en-US" sz="1200" dirty="0"/>
            <a:t>Started Reading about JL</a:t>
          </a:r>
        </a:p>
      </dgm:t>
    </dgm:pt>
    <dgm:pt modelId="{ECE485EC-53CD-46DE-9325-CFEFB7277F46}" type="parTrans" cxnId="{30DBCE32-1C18-4747-AAD9-F7BC8B4BC4F1}">
      <dgm:prSet/>
      <dgm:spPr/>
      <dgm:t>
        <a:bodyPr/>
        <a:lstStyle/>
        <a:p>
          <a:endParaRPr lang="en-US"/>
        </a:p>
      </dgm:t>
    </dgm:pt>
    <dgm:pt modelId="{EB37F03C-D4AF-4C3D-9FEA-DE5324AB6D14}" type="sibTrans" cxnId="{30DBCE32-1C18-4747-AAD9-F7BC8B4BC4F1}">
      <dgm:prSet/>
      <dgm:spPr/>
      <dgm:t>
        <a:bodyPr/>
        <a:lstStyle/>
        <a:p>
          <a:endParaRPr lang="en-US"/>
        </a:p>
      </dgm:t>
    </dgm:pt>
    <dgm:pt modelId="{0DD659B3-D52B-4AFF-9228-AE206665F66F}">
      <dgm:prSet phldrT="[Text]" custT="1"/>
      <dgm:spPr/>
      <dgm:t>
        <a:bodyPr/>
        <a:lstStyle/>
        <a:p>
          <a:r>
            <a:rPr lang="en-US" sz="1200" dirty="0"/>
            <a:t>Understand JL lemma proof.</a:t>
          </a:r>
        </a:p>
      </dgm:t>
    </dgm:pt>
    <dgm:pt modelId="{3DEE8A5E-CC8F-4285-B690-A24E4A408EE3}" type="parTrans" cxnId="{A9FDB626-9F4D-46DA-B264-B4372B9B8BAE}">
      <dgm:prSet/>
      <dgm:spPr/>
      <dgm:t>
        <a:bodyPr/>
        <a:lstStyle/>
        <a:p>
          <a:endParaRPr lang="en-US"/>
        </a:p>
      </dgm:t>
    </dgm:pt>
    <dgm:pt modelId="{46140168-1BB9-4053-93D9-EC8DED58594E}" type="sibTrans" cxnId="{A9FDB626-9F4D-46DA-B264-B4372B9B8BAE}">
      <dgm:prSet/>
      <dgm:spPr/>
      <dgm:t>
        <a:bodyPr/>
        <a:lstStyle/>
        <a:p>
          <a:endParaRPr lang="en-US"/>
        </a:p>
      </dgm:t>
    </dgm:pt>
    <dgm:pt modelId="{07B27BEB-EC54-4998-A5B3-290A726753B5}">
      <dgm:prSet phldrT="[Text]" custT="1"/>
      <dgm:spPr/>
      <dgm:t>
        <a:bodyPr/>
        <a:lstStyle/>
        <a:p>
          <a:r>
            <a:rPr lang="en-US" sz="1200" dirty="0"/>
            <a:t>Understand Working of random Projection</a:t>
          </a:r>
        </a:p>
      </dgm:t>
    </dgm:pt>
    <dgm:pt modelId="{C5FF9084-D257-4A27-B266-0CEC07BDC367}" type="parTrans" cxnId="{74780DF0-1174-4729-8D5A-491E5512A783}">
      <dgm:prSet/>
      <dgm:spPr/>
      <dgm:t>
        <a:bodyPr/>
        <a:lstStyle/>
        <a:p>
          <a:endParaRPr lang="en-US"/>
        </a:p>
      </dgm:t>
    </dgm:pt>
    <dgm:pt modelId="{BB06B3B4-2A7F-4BAC-8D9A-27DEDB7A9916}" type="sibTrans" cxnId="{74780DF0-1174-4729-8D5A-491E5512A783}">
      <dgm:prSet/>
      <dgm:spPr/>
      <dgm:t>
        <a:bodyPr/>
        <a:lstStyle/>
        <a:p>
          <a:endParaRPr lang="en-US"/>
        </a:p>
      </dgm:t>
    </dgm:pt>
    <dgm:pt modelId="{EB8BB797-D14A-42A1-A682-A83B4744E73B}">
      <dgm:prSet phldrT="[Text]" custT="1"/>
      <dgm:spPr/>
      <dgm:t>
        <a:bodyPr/>
        <a:lstStyle/>
        <a:p>
          <a:r>
            <a:rPr lang="en-US" sz="1200" b="0" dirty="0"/>
            <a:t>Prerequisite Knowledge</a:t>
          </a:r>
          <a:endParaRPr lang="en-US" sz="1200" dirty="0"/>
        </a:p>
      </dgm:t>
    </dgm:pt>
    <dgm:pt modelId="{64F7E226-C3D7-4519-A21E-CB799204ACB7}" type="parTrans" cxnId="{90879226-87B3-460B-88CF-1E96C4A1EED2}">
      <dgm:prSet/>
      <dgm:spPr/>
      <dgm:t>
        <a:bodyPr/>
        <a:lstStyle/>
        <a:p>
          <a:endParaRPr lang="en-US"/>
        </a:p>
      </dgm:t>
    </dgm:pt>
    <dgm:pt modelId="{669BDAFF-3AA2-42B4-9B3E-2594E172E7CE}" type="sibTrans" cxnId="{90879226-87B3-460B-88CF-1E96C4A1EED2}">
      <dgm:prSet/>
      <dgm:spPr/>
      <dgm:t>
        <a:bodyPr/>
        <a:lstStyle/>
        <a:p>
          <a:endParaRPr lang="en-US"/>
        </a:p>
      </dgm:t>
    </dgm:pt>
    <dgm:pt modelId="{3AD7C68F-AF8A-4F5F-9D62-127C95A5A236}">
      <dgm:prSet phldrT="[Text]"/>
      <dgm:spPr/>
      <dgm:t>
        <a:bodyPr/>
        <a:lstStyle/>
        <a:p>
          <a:r>
            <a:rPr lang="en-US" dirty="0"/>
            <a:t>Started reading and researching about Problem statement.</a:t>
          </a:r>
        </a:p>
      </dgm:t>
    </dgm:pt>
    <dgm:pt modelId="{EFAD1F9B-6625-4B94-89E5-F8BAC380B27C}" type="parTrans" cxnId="{06C30402-7504-42E0-9380-F790BA1FEFFA}">
      <dgm:prSet/>
      <dgm:spPr/>
      <dgm:t>
        <a:bodyPr/>
        <a:lstStyle/>
        <a:p>
          <a:endParaRPr lang="en-US"/>
        </a:p>
      </dgm:t>
    </dgm:pt>
    <dgm:pt modelId="{7014F91C-79A7-4D99-92B2-CF2595482260}" type="sibTrans" cxnId="{06C30402-7504-42E0-9380-F790BA1FEFFA}">
      <dgm:prSet/>
      <dgm:spPr/>
      <dgm:t>
        <a:bodyPr/>
        <a:lstStyle/>
        <a:p>
          <a:endParaRPr lang="en-US"/>
        </a:p>
      </dgm:t>
    </dgm:pt>
    <dgm:pt modelId="{06B73FD6-B5CD-4AED-9391-44AD9C864456}">
      <dgm:prSet phldrT="[Text]"/>
      <dgm:spPr/>
      <dgm:t>
        <a:bodyPr/>
        <a:lstStyle/>
        <a:p>
          <a:endParaRPr lang="en-US" dirty="0"/>
        </a:p>
      </dgm:t>
    </dgm:pt>
    <dgm:pt modelId="{82F4C9A9-DB0D-47D0-845C-3E7BB4008452}" type="parTrans" cxnId="{ACD0B695-5776-4DF6-ABEB-8A95AF7E5DDE}">
      <dgm:prSet/>
      <dgm:spPr/>
      <dgm:t>
        <a:bodyPr/>
        <a:lstStyle/>
        <a:p>
          <a:endParaRPr lang="en-US"/>
        </a:p>
      </dgm:t>
    </dgm:pt>
    <dgm:pt modelId="{D2242102-CD43-4933-BED8-1794A9A1F74F}" type="sibTrans" cxnId="{ACD0B695-5776-4DF6-ABEB-8A95AF7E5DDE}">
      <dgm:prSet/>
      <dgm:spPr/>
      <dgm:t>
        <a:bodyPr/>
        <a:lstStyle/>
        <a:p>
          <a:endParaRPr lang="en-US"/>
        </a:p>
      </dgm:t>
    </dgm:pt>
    <dgm:pt modelId="{A369243D-F873-448D-8855-5E2A8113B8B3}">
      <dgm:prSet phldrT="[Text]"/>
      <dgm:spPr/>
      <dgm:t>
        <a:bodyPr/>
        <a:lstStyle/>
        <a:p>
          <a:r>
            <a:rPr lang="en-US" dirty="0"/>
            <a:t>Did series of Experiments as per objective.</a:t>
          </a:r>
        </a:p>
      </dgm:t>
    </dgm:pt>
    <dgm:pt modelId="{85A094AF-2ECA-4D80-99F7-F4459268CE82}" type="sibTrans" cxnId="{19D6C463-244D-4B63-8918-1BC01E00D22A}">
      <dgm:prSet/>
      <dgm:spPr/>
      <dgm:t>
        <a:bodyPr/>
        <a:lstStyle/>
        <a:p>
          <a:endParaRPr lang="en-US"/>
        </a:p>
      </dgm:t>
    </dgm:pt>
    <dgm:pt modelId="{A14DAC31-2BF4-4882-BB1D-D04DACA5EC38}" type="parTrans" cxnId="{19D6C463-244D-4B63-8918-1BC01E00D22A}">
      <dgm:prSet/>
      <dgm:spPr/>
      <dgm:t>
        <a:bodyPr/>
        <a:lstStyle/>
        <a:p>
          <a:endParaRPr lang="en-US"/>
        </a:p>
      </dgm:t>
    </dgm:pt>
    <dgm:pt modelId="{8B5D2F92-9941-4C50-85C9-B0AB359FC971}">
      <dgm:prSet phldrT="[Text]"/>
      <dgm:spPr/>
      <dgm:t>
        <a:bodyPr/>
        <a:lstStyle/>
        <a:p>
          <a:r>
            <a:rPr lang="en-US" dirty="0"/>
            <a:t>Create a GitHub repository for project work.</a:t>
          </a:r>
        </a:p>
      </dgm:t>
    </dgm:pt>
    <dgm:pt modelId="{57CA1E28-4CAB-41FA-A266-9023FA845CA1}" type="parTrans" cxnId="{EB07EFAA-9111-41D2-856B-31D9A04B25D6}">
      <dgm:prSet/>
      <dgm:spPr/>
      <dgm:t>
        <a:bodyPr/>
        <a:lstStyle/>
        <a:p>
          <a:endParaRPr lang="en-US"/>
        </a:p>
      </dgm:t>
    </dgm:pt>
    <dgm:pt modelId="{075C5D72-9908-4096-972C-936FB131C720}" type="sibTrans" cxnId="{EB07EFAA-9111-41D2-856B-31D9A04B25D6}">
      <dgm:prSet/>
      <dgm:spPr/>
      <dgm:t>
        <a:bodyPr/>
        <a:lstStyle/>
        <a:p>
          <a:endParaRPr lang="en-US"/>
        </a:p>
      </dgm:t>
    </dgm:pt>
    <dgm:pt modelId="{64607770-652E-4CFD-B63A-940197E3C2C8}" type="pres">
      <dgm:prSet presAssocID="{33163B1C-B5E5-49E1-B9A8-12A8D0BCFA4B}" presName="linearFlow" presStyleCnt="0">
        <dgm:presLayoutVars>
          <dgm:dir/>
          <dgm:animLvl val="lvl"/>
          <dgm:resizeHandles val="exact"/>
        </dgm:presLayoutVars>
      </dgm:prSet>
      <dgm:spPr/>
    </dgm:pt>
    <dgm:pt modelId="{1F6F0AEA-E560-4597-91BF-23F522E4DD65}" type="pres">
      <dgm:prSet presAssocID="{BF94216C-ADB9-4E81-961A-DB3450AD1ABF}" presName="composite" presStyleCnt="0"/>
      <dgm:spPr/>
    </dgm:pt>
    <dgm:pt modelId="{8CE2F636-4645-432A-A4F0-68345F02477B}" type="pres">
      <dgm:prSet presAssocID="{BF94216C-ADB9-4E81-961A-DB3450AD1ABF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34CAA4-3537-4472-BDBC-92642C6F6484}" type="pres">
      <dgm:prSet presAssocID="{BF94216C-ADB9-4E81-961A-DB3450AD1ABF}" presName="parSh" presStyleLbl="node1" presStyleIdx="0" presStyleCnt="4"/>
      <dgm:spPr/>
    </dgm:pt>
    <dgm:pt modelId="{BD45768F-4182-4D15-93AE-1807AF0E6E45}" type="pres">
      <dgm:prSet presAssocID="{BF94216C-ADB9-4E81-961A-DB3450AD1ABF}" presName="desTx" presStyleLbl="fgAcc1" presStyleIdx="0" presStyleCnt="4">
        <dgm:presLayoutVars>
          <dgm:bulletEnabled val="1"/>
        </dgm:presLayoutVars>
      </dgm:prSet>
      <dgm:spPr/>
    </dgm:pt>
    <dgm:pt modelId="{68ABDFF5-11AD-42EE-8088-382545EC8091}" type="pres">
      <dgm:prSet presAssocID="{09809CCE-667B-4C9F-A2B5-257AE0103AB0}" presName="sibTrans" presStyleLbl="sibTrans2D1" presStyleIdx="0" presStyleCnt="3"/>
      <dgm:spPr/>
    </dgm:pt>
    <dgm:pt modelId="{0A2FFBCE-086A-4CAF-B0AD-3AAEA97A14CD}" type="pres">
      <dgm:prSet presAssocID="{09809CCE-667B-4C9F-A2B5-257AE0103AB0}" presName="connTx" presStyleLbl="sibTrans2D1" presStyleIdx="0" presStyleCnt="3"/>
      <dgm:spPr/>
    </dgm:pt>
    <dgm:pt modelId="{A7CBF4AE-0C0D-447C-A154-EE3CB3796814}" type="pres">
      <dgm:prSet presAssocID="{774C548A-1CE5-4B71-AC4A-9BD5F7E56F8C}" presName="composite" presStyleCnt="0"/>
      <dgm:spPr/>
    </dgm:pt>
    <dgm:pt modelId="{C0099E52-20E3-4DD6-9F52-7431255A87EE}" type="pres">
      <dgm:prSet presAssocID="{774C548A-1CE5-4B71-AC4A-9BD5F7E56F8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405EB9E-EA12-4FF3-85ED-5D0519626D6A}" type="pres">
      <dgm:prSet presAssocID="{774C548A-1CE5-4B71-AC4A-9BD5F7E56F8C}" presName="parSh" presStyleLbl="node1" presStyleIdx="1" presStyleCnt="4"/>
      <dgm:spPr/>
    </dgm:pt>
    <dgm:pt modelId="{17BA59D8-EDD0-4216-B108-2C672DE8F403}" type="pres">
      <dgm:prSet presAssocID="{774C548A-1CE5-4B71-AC4A-9BD5F7E56F8C}" presName="desTx" presStyleLbl="fgAcc1" presStyleIdx="1" presStyleCnt="4">
        <dgm:presLayoutVars>
          <dgm:bulletEnabled val="1"/>
        </dgm:presLayoutVars>
      </dgm:prSet>
      <dgm:spPr/>
    </dgm:pt>
    <dgm:pt modelId="{3C961623-6F46-4CC3-8E85-FC2836AB887F}" type="pres">
      <dgm:prSet presAssocID="{D206CFC8-3777-474A-9844-3CC52CB7EEDB}" presName="sibTrans" presStyleLbl="sibTrans2D1" presStyleIdx="1" presStyleCnt="3"/>
      <dgm:spPr/>
    </dgm:pt>
    <dgm:pt modelId="{7959D07A-09EB-4E0B-A845-45563EFCE8B3}" type="pres">
      <dgm:prSet presAssocID="{D206CFC8-3777-474A-9844-3CC52CB7EEDB}" presName="connTx" presStyleLbl="sibTrans2D1" presStyleIdx="1" presStyleCnt="3"/>
      <dgm:spPr/>
    </dgm:pt>
    <dgm:pt modelId="{B1EC2ED0-7D60-469C-BAEF-D5E77041BA5A}" type="pres">
      <dgm:prSet presAssocID="{91AD82A3-CB1C-4543-8AE3-290F852C88D1}" presName="composite" presStyleCnt="0"/>
      <dgm:spPr/>
    </dgm:pt>
    <dgm:pt modelId="{E7FED311-2F40-4B52-9875-7238EC0E2AF6}" type="pres">
      <dgm:prSet presAssocID="{91AD82A3-CB1C-4543-8AE3-290F852C88D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6BEF672-5B1F-4A76-A6ED-A1D78CB14D57}" type="pres">
      <dgm:prSet presAssocID="{91AD82A3-CB1C-4543-8AE3-290F852C88D1}" presName="parSh" presStyleLbl="node1" presStyleIdx="2" presStyleCnt="4"/>
      <dgm:spPr/>
    </dgm:pt>
    <dgm:pt modelId="{29376D74-9EF8-4A18-A4AC-D34B6F5C7506}" type="pres">
      <dgm:prSet presAssocID="{91AD82A3-CB1C-4543-8AE3-290F852C88D1}" presName="desTx" presStyleLbl="fgAcc1" presStyleIdx="2" presStyleCnt="4">
        <dgm:presLayoutVars>
          <dgm:bulletEnabled val="1"/>
        </dgm:presLayoutVars>
      </dgm:prSet>
      <dgm:spPr/>
    </dgm:pt>
    <dgm:pt modelId="{16522CB3-7586-4573-AA4C-13C41A1D9768}" type="pres">
      <dgm:prSet presAssocID="{982B746B-F40E-47AD-AD6D-2C6270BDB8E6}" presName="sibTrans" presStyleLbl="sibTrans2D1" presStyleIdx="2" presStyleCnt="3"/>
      <dgm:spPr/>
    </dgm:pt>
    <dgm:pt modelId="{49460FF8-A5F0-4672-9C42-3AC67AE883FF}" type="pres">
      <dgm:prSet presAssocID="{982B746B-F40E-47AD-AD6D-2C6270BDB8E6}" presName="connTx" presStyleLbl="sibTrans2D1" presStyleIdx="2" presStyleCnt="3"/>
      <dgm:spPr/>
    </dgm:pt>
    <dgm:pt modelId="{3456F55C-8876-4EB9-A631-FF6019B99B2B}" type="pres">
      <dgm:prSet presAssocID="{3424FE04-9DA6-4E13-9B40-D62BEA1754BF}" presName="composite" presStyleCnt="0"/>
      <dgm:spPr/>
    </dgm:pt>
    <dgm:pt modelId="{FA2E0DFB-7026-4CDA-82B6-19A4C3FE365D}" type="pres">
      <dgm:prSet presAssocID="{3424FE04-9DA6-4E13-9B40-D62BEA1754B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A1462CE-CA8B-49E7-8DE5-52A2340E3D24}" type="pres">
      <dgm:prSet presAssocID="{3424FE04-9DA6-4E13-9B40-D62BEA1754BF}" presName="parSh" presStyleLbl="node1" presStyleIdx="3" presStyleCnt="4"/>
      <dgm:spPr/>
    </dgm:pt>
    <dgm:pt modelId="{41129C96-D990-4265-94F0-68DAE49CA219}" type="pres">
      <dgm:prSet presAssocID="{3424FE04-9DA6-4E13-9B40-D62BEA1754BF}" presName="desTx" presStyleLbl="fgAcc1" presStyleIdx="3" presStyleCnt="4">
        <dgm:presLayoutVars>
          <dgm:bulletEnabled val="1"/>
        </dgm:presLayoutVars>
      </dgm:prSet>
      <dgm:spPr/>
    </dgm:pt>
  </dgm:ptLst>
  <dgm:cxnLst>
    <dgm:cxn modelId="{06C30402-7504-42E0-9380-F790BA1FEFFA}" srcId="{774C548A-1CE5-4B71-AC4A-9BD5F7E56F8C}" destId="{3AD7C68F-AF8A-4F5F-9D62-127C95A5A236}" srcOrd="3" destOrd="0" parTransId="{EFAD1F9B-6625-4B94-89E5-F8BAC380B27C}" sibTransId="{7014F91C-79A7-4D99-92B2-CF2595482260}"/>
    <dgm:cxn modelId="{A20C9B03-202F-4AE4-893F-890DC997E57E}" type="presOf" srcId="{07B27BEB-EC54-4998-A5B3-290A726753B5}" destId="{BD45768F-4182-4D15-93AE-1807AF0E6E45}" srcOrd="0" destOrd="4" presId="urn:microsoft.com/office/officeart/2005/8/layout/process3"/>
    <dgm:cxn modelId="{E119BD08-BFC9-4B17-9410-BEB2E0F673D6}" type="presOf" srcId="{7FAD262F-3208-4458-85FC-3BD6EE9B927C}" destId="{41129C96-D990-4265-94F0-68DAE49CA219}" srcOrd="0" destOrd="0" presId="urn:microsoft.com/office/officeart/2005/8/layout/process3"/>
    <dgm:cxn modelId="{6C444B13-543C-4282-B8C7-ED4B0B0D8D33}" type="presOf" srcId="{3AD7C68F-AF8A-4F5F-9D62-127C95A5A236}" destId="{17BA59D8-EDD0-4216-B108-2C672DE8F403}" srcOrd="0" destOrd="3" presId="urn:microsoft.com/office/officeart/2005/8/layout/process3"/>
    <dgm:cxn modelId="{5F42A016-6DEB-4E0F-95CF-48169B4C381C}" type="presOf" srcId="{BF94216C-ADB9-4E81-961A-DB3450AD1ABF}" destId="{E234CAA4-3537-4472-BDBC-92642C6F6484}" srcOrd="1" destOrd="0" presId="urn:microsoft.com/office/officeart/2005/8/layout/process3"/>
    <dgm:cxn modelId="{57707817-8B66-4899-9D8E-4D47AC80EA60}" type="presOf" srcId="{DD99AE2D-9870-4586-957B-2AB99A22B100}" destId="{17BA59D8-EDD0-4216-B108-2C672DE8F403}" srcOrd="0" destOrd="1" presId="urn:microsoft.com/office/officeart/2005/8/layout/process3"/>
    <dgm:cxn modelId="{D9598B1B-97E6-4546-97BD-27E729D92A94}" srcId="{BF94216C-ADB9-4E81-961A-DB3450AD1ABF}" destId="{9616EC98-7D59-478F-B012-15DDF58DFD22}" srcOrd="0" destOrd="0" parTransId="{FA07F74D-5DC1-41A2-BA53-41E46C5C0447}" sibTransId="{F36B62B4-1ED0-413B-86AB-DB41260C732E}"/>
    <dgm:cxn modelId="{BD76D221-A5CA-4DBD-B80C-1297B7FFF28A}" type="presOf" srcId="{51AA7DFF-F6F1-4311-8CA6-320866602AFE}" destId="{41129C96-D990-4265-94F0-68DAE49CA219}" srcOrd="0" destOrd="2" presId="urn:microsoft.com/office/officeart/2005/8/layout/process3"/>
    <dgm:cxn modelId="{EB7F1E23-6CC0-46F5-BBBC-FE66FB98661D}" type="presOf" srcId="{BAF16C00-8F1C-4044-B858-5F32B00DBAC7}" destId="{29376D74-9EF8-4A18-A4AC-D34B6F5C7506}" srcOrd="0" destOrd="2" presId="urn:microsoft.com/office/officeart/2005/8/layout/process3"/>
    <dgm:cxn modelId="{90879226-87B3-460B-88CF-1E96C4A1EED2}" srcId="{BF94216C-ADB9-4E81-961A-DB3450AD1ABF}" destId="{EB8BB797-D14A-42A1-A682-A83B4744E73B}" srcOrd="1" destOrd="0" parTransId="{64F7E226-C3D7-4519-A21E-CB799204ACB7}" sibTransId="{669BDAFF-3AA2-42B4-9B3E-2594E172E7CE}"/>
    <dgm:cxn modelId="{A9FDB626-9F4D-46DA-B264-B4372B9B8BAE}" srcId="{BF94216C-ADB9-4E81-961A-DB3450AD1ABF}" destId="{0DD659B3-D52B-4AFF-9228-AE206665F66F}" srcOrd="3" destOrd="0" parTransId="{3DEE8A5E-CC8F-4285-B690-A24E4A408EE3}" sibTransId="{46140168-1BB9-4053-93D9-EC8DED58594E}"/>
    <dgm:cxn modelId="{9BAE2027-21AC-4E9F-9D14-AC1D8BB4C181}" type="presOf" srcId="{8291AEFF-69F7-43E5-9DA6-757EDE908B04}" destId="{29376D74-9EF8-4A18-A4AC-D34B6F5C7506}" srcOrd="0" destOrd="0" presId="urn:microsoft.com/office/officeart/2005/8/layout/process3"/>
    <dgm:cxn modelId="{30DBCE32-1C18-4747-AAD9-F7BC8B4BC4F1}" srcId="{BF94216C-ADB9-4E81-961A-DB3450AD1ABF}" destId="{27E4CA84-FB09-4F1C-B604-85D19BE8FCC6}" srcOrd="2" destOrd="0" parTransId="{ECE485EC-53CD-46DE-9325-CFEFB7277F46}" sibTransId="{EB37F03C-D4AF-4C3D-9FEA-DE5324AB6D14}"/>
    <dgm:cxn modelId="{316A6033-0620-4151-A36E-A98A4CDD739C}" srcId="{774C548A-1CE5-4B71-AC4A-9BD5F7E56F8C}" destId="{3ABA1D08-704B-43E4-8939-A8ACE727E65C}" srcOrd="2" destOrd="0" parTransId="{ECD16986-7BAF-40C3-BF6A-6512BBDD4374}" sibTransId="{CADCC534-AB94-4ED3-8F79-FB15B3861AE9}"/>
    <dgm:cxn modelId="{A369DD34-BBB9-4393-A7B8-413611554750}" type="presOf" srcId="{774C548A-1CE5-4B71-AC4A-9BD5F7E56F8C}" destId="{A405EB9E-EA12-4FF3-85ED-5D0519626D6A}" srcOrd="1" destOrd="0" presId="urn:microsoft.com/office/officeart/2005/8/layout/process3"/>
    <dgm:cxn modelId="{F1F2ED3A-A06B-448E-88D2-42293EEC3FE6}" srcId="{774C548A-1CE5-4B71-AC4A-9BD5F7E56F8C}" destId="{DD99AE2D-9870-4586-957B-2AB99A22B100}" srcOrd="1" destOrd="0" parTransId="{ABB27D0D-930C-477B-8956-5F0E5298B2F3}" sibTransId="{45C7BD31-AE87-4C26-8F70-4CB7EB206AD6}"/>
    <dgm:cxn modelId="{2DC93D41-A17E-4D35-B019-BEF9E99C02C8}" type="presOf" srcId="{EB8BB797-D14A-42A1-A682-A83B4744E73B}" destId="{BD45768F-4182-4D15-93AE-1807AF0E6E45}" srcOrd="0" destOrd="1" presId="urn:microsoft.com/office/officeart/2005/8/layout/process3"/>
    <dgm:cxn modelId="{DDA33A63-E3BD-4B6E-BDED-7D9C8A682294}" srcId="{91AD82A3-CB1C-4543-8AE3-290F852C88D1}" destId="{8291AEFF-69F7-43E5-9DA6-757EDE908B04}" srcOrd="0" destOrd="0" parTransId="{CC665978-F53B-4A0A-99CB-81D9FB187311}" sibTransId="{72671CE7-535F-403A-82A1-764E74C64965}"/>
    <dgm:cxn modelId="{19D6C463-244D-4B63-8918-1BC01E00D22A}" srcId="{3424FE04-9DA6-4E13-9B40-D62BEA1754BF}" destId="{A369243D-F873-448D-8855-5E2A8113B8B3}" srcOrd="1" destOrd="0" parTransId="{A14DAC31-2BF4-4882-BB1D-D04DACA5EC38}" sibTransId="{85A094AF-2ECA-4D80-99F7-F4459268CE82}"/>
    <dgm:cxn modelId="{069BDF46-20F2-46BC-96B5-9317E5AB3BE1}" type="presOf" srcId="{3424FE04-9DA6-4E13-9B40-D62BEA1754BF}" destId="{4A1462CE-CA8B-49E7-8DE5-52A2340E3D24}" srcOrd="1" destOrd="0" presId="urn:microsoft.com/office/officeart/2005/8/layout/process3"/>
    <dgm:cxn modelId="{80FBFE67-3B4C-4B39-A708-A3EB1C8B8FF3}" type="presOf" srcId="{982B746B-F40E-47AD-AD6D-2C6270BDB8E6}" destId="{16522CB3-7586-4573-AA4C-13C41A1D9768}" srcOrd="0" destOrd="0" presId="urn:microsoft.com/office/officeart/2005/8/layout/process3"/>
    <dgm:cxn modelId="{E4B3026A-3197-45AB-9083-EDDDC96BEAC3}" type="presOf" srcId="{A369243D-F873-448D-8855-5E2A8113B8B3}" destId="{41129C96-D990-4265-94F0-68DAE49CA219}" srcOrd="0" destOrd="1" presId="urn:microsoft.com/office/officeart/2005/8/layout/process3"/>
    <dgm:cxn modelId="{EBA89F6F-4127-44B6-9857-D131059D8806}" type="presOf" srcId="{D206CFC8-3777-474A-9844-3CC52CB7EEDB}" destId="{7959D07A-09EB-4E0B-A845-45563EFCE8B3}" srcOrd="1" destOrd="0" presId="urn:microsoft.com/office/officeart/2005/8/layout/process3"/>
    <dgm:cxn modelId="{D485A472-A73E-4240-858A-81872CA945B7}" type="presOf" srcId="{91AD82A3-CB1C-4543-8AE3-290F852C88D1}" destId="{C6BEF672-5B1F-4A76-A6ED-A1D78CB14D57}" srcOrd="1" destOrd="0" presId="urn:microsoft.com/office/officeart/2005/8/layout/process3"/>
    <dgm:cxn modelId="{CEE60757-3298-4E98-BCD5-13880EA2E5D6}" type="presOf" srcId="{27E4CA84-FB09-4F1C-B604-85D19BE8FCC6}" destId="{BD45768F-4182-4D15-93AE-1807AF0E6E45}" srcOrd="0" destOrd="2" presId="urn:microsoft.com/office/officeart/2005/8/layout/process3"/>
    <dgm:cxn modelId="{DF758959-99C3-46E9-9F3A-F033CD5D01DF}" srcId="{33163B1C-B5E5-49E1-B9A8-12A8D0BCFA4B}" destId="{774C548A-1CE5-4B71-AC4A-9BD5F7E56F8C}" srcOrd="1" destOrd="0" parTransId="{F7D3E0D8-E5C7-469F-A449-587691A7D120}" sibTransId="{D206CFC8-3777-474A-9844-3CC52CB7EEDB}"/>
    <dgm:cxn modelId="{8669247C-8EC8-4C80-947D-65DA45FF5FF9}" srcId="{774C548A-1CE5-4B71-AC4A-9BD5F7E56F8C}" destId="{6014985D-7995-4649-BCAA-B7BDE8BDFFB3}" srcOrd="0" destOrd="0" parTransId="{A865653E-6CF1-4C44-8DE6-C08B62682E46}" sibTransId="{ACF7C4D6-C156-4573-9ADE-C08EC20CE7E8}"/>
    <dgm:cxn modelId="{79FB3F81-806E-47A0-85C2-92C238280CE3}" type="presOf" srcId="{09809CCE-667B-4C9F-A2B5-257AE0103AB0}" destId="{68ABDFF5-11AD-42EE-8088-382545EC8091}" srcOrd="0" destOrd="0" presId="urn:microsoft.com/office/officeart/2005/8/layout/process3"/>
    <dgm:cxn modelId="{6C9BCA85-0078-416C-90F9-0BEF03C7B258}" type="presOf" srcId="{0DD659B3-D52B-4AFF-9228-AE206665F66F}" destId="{BD45768F-4182-4D15-93AE-1807AF0E6E45}" srcOrd="0" destOrd="3" presId="urn:microsoft.com/office/officeart/2005/8/layout/process3"/>
    <dgm:cxn modelId="{FE78D988-7802-4CB1-919A-A2EB19CA6756}" type="presOf" srcId="{06B73FD6-B5CD-4AED-9391-44AD9C864456}" destId="{29376D74-9EF8-4A18-A4AC-D34B6F5C7506}" srcOrd="0" destOrd="3" presId="urn:microsoft.com/office/officeart/2005/8/layout/process3"/>
    <dgm:cxn modelId="{F4D23A94-8B72-48E3-9AE3-9D2F30447203}" type="presOf" srcId="{8B5D2F92-9941-4C50-85C9-B0AB359FC971}" destId="{41129C96-D990-4265-94F0-68DAE49CA219}" srcOrd="0" destOrd="3" presId="urn:microsoft.com/office/officeart/2005/8/layout/process3"/>
    <dgm:cxn modelId="{5EEE5C95-2B59-4A00-9805-366E0B2D50DA}" srcId="{33163B1C-B5E5-49E1-B9A8-12A8D0BCFA4B}" destId="{BF94216C-ADB9-4E81-961A-DB3450AD1ABF}" srcOrd="0" destOrd="0" parTransId="{986BB757-9FDB-4E19-AD4A-C3DD941328EF}" sibTransId="{09809CCE-667B-4C9F-A2B5-257AE0103AB0}"/>
    <dgm:cxn modelId="{ACD0B695-5776-4DF6-ABEB-8A95AF7E5DDE}" srcId="{91AD82A3-CB1C-4543-8AE3-290F852C88D1}" destId="{06B73FD6-B5CD-4AED-9391-44AD9C864456}" srcOrd="3" destOrd="0" parTransId="{82F4C9A9-DB0D-47D0-845C-3E7BB4008452}" sibTransId="{D2242102-CD43-4933-BED8-1794A9A1F74F}"/>
    <dgm:cxn modelId="{ABC4E097-AC08-416A-8ED6-FBAC368C5DF2}" type="presOf" srcId="{9616EC98-7D59-478F-B012-15DDF58DFD22}" destId="{BD45768F-4182-4D15-93AE-1807AF0E6E45}" srcOrd="0" destOrd="0" presId="urn:microsoft.com/office/officeart/2005/8/layout/process3"/>
    <dgm:cxn modelId="{C3EADBA0-49CC-47F8-9FEE-AA255AAC4ACE}" type="presOf" srcId="{6014985D-7995-4649-BCAA-B7BDE8BDFFB3}" destId="{17BA59D8-EDD0-4216-B108-2C672DE8F403}" srcOrd="0" destOrd="0" presId="urn:microsoft.com/office/officeart/2005/8/layout/process3"/>
    <dgm:cxn modelId="{A9F647A2-6330-41B8-9C96-01685F8894D4}" type="presOf" srcId="{D206CFC8-3777-474A-9844-3CC52CB7EEDB}" destId="{3C961623-6F46-4CC3-8E85-FC2836AB887F}" srcOrd="0" destOrd="0" presId="urn:microsoft.com/office/officeart/2005/8/layout/process3"/>
    <dgm:cxn modelId="{74F74DA2-06BE-4BFD-8653-03AD77339B6E}" srcId="{33163B1C-B5E5-49E1-B9A8-12A8D0BCFA4B}" destId="{91AD82A3-CB1C-4543-8AE3-290F852C88D1}" srcOrd="2" destOrd="0" parTransId="{AFC9E420-8F49-4CB9-9949-9B40F25494E5}" sibTransId="{982B746B-F40E-47AD-AD6D-2C6270BDB8E6}"/>
    <dgm:cxn modelId="{B3BE1AA4-563D-49C4-ABDD-5C1742E1D22C}" type="presOf" srcId="{3ABA1D08-704B-43E4-8939-A8ACE727E65C}" destId="{17BA59D8-EDD0-4216-B108-2C672DE8F403}" srcOrd="0" destOrd="2" presId="urn:microsoft.com/office/officeart/2005/8/layout/process3"/>
    <dgm:cxn modelId="{EB07EFAA-9111-41D2-856B-31D9A04B25D6}" srcId="{3424FE04-9DA6-4E13-9B40-D62BEA1754BF}" destId="{8B5D2F92-9941-4C50-85C9-B0AB359FC971}" srcOrd="3" destOrd="0" parTransId="{57CA1E28-4CAB-41FA-A266-9023FA845CA1}" sibTransId="{075C5D72-9908-4096-972C-936FB131C720}"/>
    <dgm:cxn modelId="{4BDF4EAC-6C14-458C-A233-7F45B3C3729D}" type="presOf" srcId="{982B746B-F40E-47AD-AD6D-2C6270BDB8E6}" destId="{49460FF8-A5F0-4672-9C42-3AC67AE883FF}" srcOrd="1" destOrd="0" presId="urn:microsoft.com/office/officeart/2005/8/layout/process3"/>
    <dgm:cxn modelId="{6BBB77AE-5E52-4DE7-B4F5-60E9C7DA18DD}" type="presOf" srcId="{91AD82A3-CB1C-4543-8AE3-290F852C88D1}" destId="{E7FED311-2F40-4B52-9875-7238EC0E2AF6}" srcOrd="0" destOrd="0" presId="urn:microsoft.com/office/officeart/2005/8/layout/process3"/>
    <dgm:cxn modelId="{7EB0E3B0-EB42-4603-8E3F-CA5F7C53ED0F}" srcId="{91AD82A3-CB1C-4543-8AE3-290F852C88D1}" destId="{4A548708-C883-413E-BCF3-B9315087C97D}" srcOrd="1" destOrd="0" parTransId="{E6771BAB-5144-425A-AD90-05006230700C}" sibTransId="{C256062A-DABB-4D04-9715-5DF649636643}"/>
    <dgm:cxn modelId="{45C6EFB2-A42A-4ECD-8A7C-1A8451529E54}" srcId="{91AD82A3-CB1C-4543-8AE3-290F852C88D1}" destId="{BAF16C00-8F1C-4044-B858-5F32B00DBAC7}" srcOrd="2" destOrd="0" parTransId="{0A87BC5E-8E6F-4A23-9FB0-E3318FB30AE3}" sibTransId="{AAAC17CE-9AB7-4B3A-B999-646D7EEAA1D8}"/>
    <dgm:cxn modelId="{286533BF-06FE-4325-98EF-5D663B7589C7}" srcId="{33163B1C-B5E5-49E1-B9A8-12A8D0BCFA4B}" destId="{3424FE04-9DA6-4E13-9B40-D62BEA1754BF}" srcOrd="3" destOrd="0" parTransId="{F530C45C-3D6F-4C66-87C2-0D0974C54F53}" sibTransId="{6D217F5E-1D19-4610-B939-C3A3E914C309}"/>
    <dgm:cxn modelId="{CC22D2CB-DE24-4FD2-B30F-1BD98C13F94F}" type="presOf" srcId="{33163B1C-B5E5-49E1-B9A8-12A8D0BCFA4B}" destId="{64607770-652E-4CFD-B63A-940197E3C2C8}" srcOrd="0" destOrd="0" presId="urn:microsoft.com/office/officeart/2005/8/layout/process3"/>
    <dgm:cxn modelId="{C8B11DCE-1167-4647-A15A-67FD54EBBBBF}" type="presOf" srcId="{3424FE04-9DA6-4E13-9B40-D62BEA1754BF}" destId="{FA2E0DFB-7026-4CDA-82B6-19A4C3FE365D}" srcOrd="0" destOrd="0" presId="urn:microsoft.com/office/officeart/2005/8/layout/process3"/>
    <dgm:cxn modelId="{4FCFABD1-0A41-41FE-B9B4-75D45C713005}" type="presOf" srcId="{4A548708-C883-413E-BCF3-B9315087C97D}" destId="{29376D74-9EF8-4A18-A4AC-D34B6F5C7506}" srcOrd="0" destOrd="1" presId="urn:microsoft.com/office/officeart/2005/8/layout/process3"/>
    <dgm:cxn modelId="{024D28DF-AE77-4FFB-9081-F1DE6A167721}" type="presOf" srcId="{BF94216C-ADB9-4E81-961A-DB3450AD1ABF}" destId="{8CE2F636-4645-432A-A4F0-68345F02477B}" srcOrd="0" destOrd="0" presId="urn:microsoft.com/office/officeart/2005/8/layout/process3"/>
    <dgm:cxn modelId="{B3A56DE7-AB22-42F1-A3D0-7CEE4FD2F7E2}" srcId="{3424FE04-9DA6-4E13-9B40-D62BEA1754BF}" destId="{51AA7DFF-F6F1-4311-8CA6-320866602AFE}" srcOrd="2" destOrd="0" parTransId="{BA5F708A-9658-4A6A-8B96-039C1D1AF397}" sibTransId="{FDD0E8EE-3765-48D5-9C0F-FE9F601B9150}"/>
    <dgm:cxn modelId="{74780DF0-1174-4729-8D5A-491E5512A783}" srcId="{BF94216C-ADB9-4E81-961A-DB3450AD1ABF}" destId="{07B27BEB-EC54-4998-A5B3-290A726753B5}" srcOrd="4" destOrd="0" parTransId="{C5FF9084-D257-4A27-B266-0CEC07BDC367}" sibTransId="{BB06B3B4-2A7F-4BAC-8D9A-27DEDB7A9916}"/>
    <dgm:cxn modelId="{CE79EAF1-6782-4A71-ADB1-62415A3F8AE8}" srcId="{3424FE04-9DA6-4E13-9B40-D62BEA1754BF}" destId="{7FAD262F-3208-4458-85FC-3BD6EE9B927C}" srcOrd="0" destOrd="0" parTransId="{C7E71E82-733C-4D0C-9E35-55AE971EC1B3}" sibTransId="{1AF08A23-EA2E-4C48-B4DA-BA010199EAF3}"/>
    <dgm:cxn modelId="{CFAD10F8-66AF-43AE-883B-F9C134EDDA57}" type="presOf" srcId="{774C548A-1CE5-4B71-AC4A-9BD5F7E56F8C}" destId="{C0099E52-20E3-4DD6-9F52-7431255A87EE}" srcOrd="0" destOrd="0" presId="urn:microsoft.com/office/officeart/2005/8/layout/process3"/>
    <dgm:cxn modelId="{E851B6FD-8176-4880-8543-17DC193D2741}" type="presOf" srcId="{09809CCE-667B-4C9F-A2B5-257AE0103AB0}" destId="{0A2FFBCE-086A-4CAF-B0AD-3AAEA97A14CD}" srcOrd="1" destOrd="0" presId="urn:microsoft.com/office/officeart/2005/8/layout/process3"/>
    <dgm:cxn modelId="{4500D4C9-D049-46FB-A66D-F45C3292DB76}" type="presParOf" srcId="{64607770-652E-4CFD-B63A-940197E3C2C8}" destId="{1F6F0AEA-E560-4597-91BF-23F522E4DD65}" srcOrd="0" destOrd="0" presId="urn:microsoft.com/office/officeart/2005/8/layout/process3"/>
    <dgm:cxn modelId="{F6B09604-250E-4501-B667-E1DC8C9C6B92}" type="presParOf" srcId="{1F6F0AEA-E560-4597-91BF-23F522E4DD65}" destId="{8CE2F636-4645-432A-A4F0-68345F02477B}" srcOrd="0" destOrd="0" presId="urn:microsoft.com/office/officeart/2005/8/layout/process3"/>
    <dgm:cxn modelId="{6CD6CDF5-5E13-4275-9553-6099F1269D66}" type="presParOf" srcId="{1F6F0AEA-E560-4597-91BF-23F522E4DD65}" destId="{E234CAA4-3537-4472-BDBC-92642C6F6484}" srcOrd="1" destOrd="0" presId="urn:microsoft.com/office/officeart/2005/8/layout/process3"/>
    <dgm:cxn modelId="{C85E52A4-1609-4B1C-8B22-D4515A86C77C}" type="presParOf" srcId="{1F6F0AEA-E560-4597-91BF-23F522E4DD65}" destId="{BD45768F-4182-4D15-93AE-1807AF0E6E45}" srcOrd="2" destOrd="0" presId="urn:microsoft.com/office/officeart/2005/8/layout/process3"/>
    <dgm:cxn modelId="{DB28C667-8C25-4633-988D-29CCB5EC1ADC}" type="presParOf" srcId="{64607770-652E-4CFD-B63A-940197E3C2C8}" destId="{68ABDFF5-11AD-42EE-8088-382545EC8091}" srcOrd="1" destOrd="0" presId="urn:microsoft.com/office/officeart/2005/8/layout/process3"/>
    <dgm:cxn modelId="{169B8743-EFBA-4DCD-A67D-A89393D76AD1}" type="presParOf" srcId="{68ABDFF5-11AD-42EE-8088-382545EC8091}" destId="{0A2FFBCE-086A-4CAF-B0AD-3AAEA97A14CD}" srcOrd="0" destOrd="0" presId="urn:microsoft.com/office/officeart/2005/8/layout/process3"/>
    <dgm:cxn modelId="{3D600111-06FF-4601-9939-0E7875B5C771}" type="presParOf" srcId="{64607770-652E-4CFD-B63A-940197E3C2C8}" destId="{A7CBF4AE-0C0D-447C-A154-EE3CB3796814}" srcOrd="2" destOrd="0" presId="urn:microsoft.com/office/officeart/2005/8/layout/process3"/>
    <dgm:cxn modelId="{038A1702-70DB-416A-A1BC-FB17E2916A03}" type="presParOf" srcId="{A7CBF4AE-0C0D-447C-A154-EE3CB3796814}" destId="{C0099E52-20E3-4DD6-9F52-7431255A87EE}" srcOrd="0" destOrd="0" presId="urn:microsoft.com/office/officeart/2005/8/layout/process3"/>
    <dgm:cxn modelId="{FBDB4C85-CC22-419A-83A1-3075871AF47C}" type="presParOf" srcId="{A7CBF4AE-0C0D-447C-A154-EE3CB3796814}" destId="{A405EB9E-EA12-4FF3-85ED-5D0519626D6A}" srcOrd="1" destOrd="0" presId="urn:microsoft.com/office/officeart/2005/8/layout/process3"/>
    <dgm:cxn modelId="{1B04A09D-B48F-4267-8EA1-8F64D94E0748}" type="presParOf" srcId="{A7CBF4AE-0C0D-447C-A154-EE3CB3796814}" destId="{17BA59D8-EDD0-4216-B108-2C672DE8F403}" srcOrd="2" destOrd="0" presId="urn:microsoft.com/office/officeart/2005/8/layout/process3"/>
    <dgm:cxn modelId="{97470540-B62E-4E38-9326-41C923D44FEA}" type="presParOf" srcId="{64607770-652E-4CFD-B63A-940197E3C2C8}" destId="{3C961623-6F46-4CC3-8E85-FC2836AB887F}" srcOrd="3" destOrd="0" presId="urn:microsoft.com/office/officeart/2005/8/layout/process3"/>
    <dgm:cxn modelId="{E6C34674-066B-4DBC-8F74-4E65F03A3B41}" type="presParOf" srcId="{3C961623-6F46-4CC3-8E85-FC2836AB887F}" destId="{7959D07A-09EB-4E0B-A845-45563EFCE8B3}" srcOrd="0" destOrd="0" presId="urn:microsoft.com/office/officeart/2005/8/layout/process3"/>
    <dgm:cxn modelId="{9068858B-D1E3-4E83-9424-B0C209137E1B}" type="presParOf" srcId="{64607770-652E-4CFD-B63A-940197E3C2C8}" destId="{B1EC2ED0-7D60-469C-BAEF-D5E77041BA5A}" srcOrd="4" destOrd="0" presId="urn:microsoft.com/office/officeart/2005/8/layout/process3"/>
    <dgm:cxn modelId="{D20E88D1-2B78-4C81-B736-53032AA8A6BA}" type="presParOf" srcId="{B1EC2ED0-7D60-469C-BAEF-D5E77041BA5A}" destId="{E7FED311-2F40-4B52-9875-7238EC0E2AF6}" srcOrd="0" destOrd="0" presId="urn:microsoft.com/office/officeart/2005/8/layout/process3"/>
    <dgm:cxn modelId="{3B018643-3CD2-4700-AFB4-38A07754829B}" type="presParOf" srcId="{B1EC2ED0-7D60-469C-BAEF-D5E77041BA5A}" destId="{C6BEF672-5B1F-4A76-A6ED-A1D78CB14D57}" srcOrd="1" destOrd="0" presId="urn:microsoft.com/office/officeart/2005/8/layout/process3"/>
    <dgm:cxn modelId="{60B45B90-EEAA-42BE-845F-2092880384A4}" type="presParOf" srcId="{B1EC2ED0-7D60-469C-BAEF-D5E77041BA5A}" destId="{29376D74-9EF8-4A18-A4AC-D34B6F5C7506}" srcOrd="2" destOrd="0" presId="urn:microsoft.com/office/officeart/2005/8/layout/process3"/>
    <dgm:cxn modelId="{E80DC6FD-924F-4581-AD73-451FF0052576}" type="presParOf" srcId="{64607770-652E-4CFD-B63A-940197E3C2C8}" destId="{16522CB3-7586-4573-AA4C-13C41A1D9768}" srcOrd="5" destOrd="0" presId="urn:microsoft.com/office/officeart/2005/8/layout/process3"/>
    <dgm:cxn modelId="{03E852EA-822C-43D5-A424-37718ED60B00}" type="presParOf" srcId="{16522CB3-7586-4573-AA4C-13C41A1D9768}" destId="{49460FF8-A5F0-4672-9C42-3AC67AE883FF}" srcOrd="0" destOrd="0" presId="urn:microsoft.com/office/officeart/2005/8/layout/process3"/>
    <dgm:cxn modelId="{5025B7C7-E674-4A06-AA04-C997B70D68CF}" type="presParOf" srcId="{64607770-652E-4CFD-B63A-940197E3C2C8}" destId="{3456F55C-8876-4EB9-A631-FF6019B99B2B}" srcOrd="6" destOrd="0" presId="urn:microsoft.com/office/officeart/2005/8/layout/process3"/>
    <dgm:cxn modelId="{4188742E-480D-4ACE-A0A3-30062D0F4D84}" type="presParOf" srcId="{3456F55C-8876-4EB9-A631-FF6019B99B2B}" destId="{FA2E0DFB-7026-4CDA-82B6-19A4C3FE365D}" srcOrd="0" destOrd="0" presId="urn:microsoft.com/office/officeart/2005/8/layout/process3"/>
    <dgm:cxn modelId="{15AE7BFE-CA03-4F13-AE11-D280C2B8DDAC}" type="presParOf" srcId="{3456F55C-8876-4EB9-A631-FF6019B99B2B}" destId="{4A1462CE-CA8B-49E7-8DE5-52A2340E3D24}" srcOrd="1" destOrd="0" presId="urn:microsoft.com/office/officeart/2005/8/layout/process3"/>
    <dgm:cxn modelId="{CA91088A-D639-49E4-A8D4-7CCBE4CA2E71}" type="presParOf" srcId="{3456F55C-8876-4EB9-A631-FF6019B99B2B}" destId="{41129C96-D990-4265-94F0-68DAE49CA21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4CAA4-3537-4472-BDBC-92642C6F6484}">
      <dsp:nvSpPr>
        <dsp:cNvPr id="0" name=""/>
        <dsp:cNvSpPr/>
      </dsp:nvSpPr>
      <dsp:spPr>
        <a:xfrm>
          <a:off x="1430" y="130964"/>
          <a:ext cx="1797904" cy="8269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17 –Dec To 31-Dec</a:t>
          </a:r>
          <a:endParaRPr lang="en-US" sz="1400" kern="1200" dirty="0"/>
        </a:p>
      </dsp:txBody>
      <dsp:txXfrm>
        <a:off x="1430" y="130964"/>
        <a:ext cx="1797904" cy="551307"/>
      </dsp:txXfrm>
    </dsp:sp>
    <dsp:sp modelId="{BD45768F-4182-4D15-93AE-1807AF0E6E45}">
      <dsp:nvSpPr>
        <dsp:cNvPr id="0" name=""/>
        <dsp:cNvSpPr/>
      </dsp:nvSpPr>
      <dsp:spPr>
        <a:xfrm>
          <a:off x="369676" y="682272"/>
          <a:ext cx="1797904" cy="37705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Introduction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Prerequisite Knowledge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Started Reading about JL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Understand JL lemma proof.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Understand Working of random Projection</a:t>
          </a:r>
        </a:p>
      </dsp:txBody>
      <dsp:txXfrm>
        <a:off x="422335" y="734931"/>
        <a:ext cx="1692586" cy="3665232"/>
      </dsp:txXfrm>
    </dsp:sp>
    <dsp:sp modelId="{68ABDFF5-11AD-42EE-8088-382545EC8091}">
      <dsp:nvSpPr>
        <dsp:cNvPr id="0" name=""/>
        <dsp:cNvSpPr/>
      </dsp:nvSpPr>
      <dsp:spPr>
        <a:xfrm>
          <a:off x="2071891" y="182805"/>
          <a:ext cx="577818" cy="4476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071891" y="272330"/>
        <a:ext cx="443530" cy="268576"/>
      </dsp:txXfrm>
    </dsp:sp>
    <dsp:sp modelId="{A405EB9E-EA12-4FF3-85ED-5D0519626D6A}">
      <dsp:nvSpPr>
        <dsp:cNvPr id="0" name=""/>
        <dsp:cNvSpPr/>
      </dsp:nvSpPr>
      <dsp:spPr>
        <a:xfrm>
          <a:off x="2889558" y="130964"/>
          <a:ext cx="1797904" cy="8269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1- Jan  To 15-Jan</a:t>
          </a:r>
        </a:p>
      </dsp:txBody>
      <dsp:txXfrm>
        <a:off x="2889558" y="130964"/>
        <a:ext cx="1797904" cy="551307"/>
      </dsp:txXfrm>
    </dsp:sp>
    <dsp:sp modelId="{17BA59D8-EDD0-4216-B108-2C672DE8F403}">
      <dsp:nvSpPr>
        <dsp:cNvPr id="0" name=""/>
        <dsp:cNvSpPr/>
      </dsp:nvSpPr>
      <dsp:spPr>
        <a:xfrm>
          <a:off x="3257804" y="682272"/>
          <a:ext cx="1797904" cy="37705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Presentation to the instructor about an understanding of JL lemma and Random projection.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Confirmation from instructor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Project Problem Statement assigned.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Started reading and researching about Problem statement.</a:t>
          </a:r>
        </a:p>
      </dsp:txBody>
      <dsp:txXfrm>
        <a:off x="3310463" y="734931"/>
        <a:ext cx="1692586" cy="3665232"/>
      </dsp:txXfrm>
    </dsp:sp>
    <dsp:sp modelId="{3C961623-6F46-4CC3-8E85-FC2836AB887F}">
      <dsp:nvSpPr>
        <dsp:cNvPr id="0" name=""/>
        <dsp:cNvSpPr/>
      </dsp:nvSpPr>
      <dsp:spPr>
        <a:xfrm>
          <a:off x="4960019" y="182805"/>
          <a:ext cx="577818" cy="4476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960019" y="272330"/>
        <a:ext cx="443530" cy="268576"/>
      </dsp:txXfrm>
    </dsp:sp>
    <dsp:sp modelId="{C6BEF672-5B1F-4A76-A6ED-A1D78CB14D57}">
      <dsp:nvSpPr>
        <dsp:cNvPr id="0" name=""/>
        <dsp:cNvSpPr/>
      </dsp:nvSpPr>
      <dsp:spPr>
        <a:xfrm>
          <a:off x="5777686" y="130964"/>
          <a:ext cx="1797904" cy="8269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16-Jan To 31-Jan</a:t>
          </a:r>
        </a:p>
      </dsp:txBody>
      <dsp:txXfrm>
        <a:off x="5777686" y="130964"/>
        <a:ext cx="1797904" cy="551307"/>
      </dsp:txXfrm>
    </dsp:sp>
    <dsp:sp modelId="{29376D74-9EF8-4A18-A4AC-D34B6F5C7506}">
      <dsp:nvSpPr>
        <dsp:cNvPr id="0" name=""/>
        <dsp:cNvSpPr/>
      </dsp:nvSpPr>
      <dsp:spPr>
        <a:xfrm>
          <a:off x="6145932" y="682272"/>
          <a:ext cx="1797904" cy="37705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Mid Evaluation Documentation work.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Working on the algorithm and experiment part.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Generation of synthetic dataset and experimenting.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6198591" y="734931"/>
        <a:ext cx="1692586" cy="3665232"/>
      </dsp:txXfrm>
    </dsp:sp>
    <dsp:sp modelId="{16522CB3-7586-4573-AA4C-13C41A1D9768}">
      <dsp:nvSpPr>
        <dsp:cNvPr id="0" name=""/>
        <dsp:cNvSpPr/>
      </dsp:nvSpPr>
      <dsp:spPr>
        <a:xfrm>
          <a:off x="7848147" y="182805"/>
          <a:ext cx="577818" cy="4476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848147" y="272330"/>
        <a:ext cx="443530" cy="268576"/>
      </dsp:txXfrm>
    </dsp:sp>
    <dsp:sp modelId="{4A1462CE-CA8B-49E7-8DE5-52A2340E3D24}">
      <dsp:nvSpPr>
        <dsp:cNvPr id="0" name=""/>
        <dsp:cNvSpPr/>
      </dsp:nvSpPr>
      <dsp:spPr>
        <a:xfrm>
          <a:off x="8665815" y="130964"/>
          <a:ext cx="1797904" cy="8269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1-Feb To 15-Feb</a:t>
          </a:r>
        </a:p>
      </dsp:txBody>
      <dsp:txXfrm>
        <a:off x="8665815" y="130964"/>
        <a:ext cx="1797904" cy="551307"/>
      </dsp:txXfrm>
    </dsp:sp>
    <dsp:sp modelId="{41129C96-D990-4265-94F0-68DAE49CA219}">
      <dsp:nvSpPr>
        <dsp:cNvPr id="0" name=""/>
        <dsp:cNvSpPr/>
      </dsp:nvSpPr>
      <dsp:spPr>
        <a:xfrm>
          <a:off x="9034060" y="682272"/>
          <a:ext cx="1797904" cy="37705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Worked on the Algorithm part.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Did series of Experiments as per objective.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Documentation Part for Final Evaluation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a GitHub repository for project work.</a:t>
          </a:r>
        </a:p>
      </dsp:txBody>
      <dsp:txXfrm>
        <a:off x="9086719" y="734931"/>
        <a:ext cx="1692586" cy="3665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743EB-C030-4677-BAE6-D9164339DCF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6D476-B178-447B-85B5-40B9790BC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0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FB4DFF2-9E11-4009-8776-CE1C272D24B0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36DDC0-8576-4AF1-BDE3-7726F22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9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E1B-47AB-404D-9BA9-C682035B0262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0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9841-AD2E-4006-8056-3ACF500B3DB7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93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D4FB-C8CE-488A-960D-87188223C8F6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4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653D-0AE5-4D1E-8E9E-80CFCD411C99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54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DADA-6F31-4836-AA28-6A79B1D47B34}" type="datetime1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5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81E6-F035-41CB-BC32-8B3B7C837131}" type="datetime1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33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4B7B286-0106-41C0-9991-777F89A2B3C8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69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1C32461-D722-499A-92C2-F559081F9B9E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0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7A6F7-7973-4497-AE82-67A7A338A13B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2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16DF-0227-4AD8-A16B-473541F6B639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3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9512-9890-421A-A35E-47A8C406691A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5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0C6B-7938-489C-A12D-2D852F9B307F}" type="datetime1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8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B236-6814-4F59-B857-DE9BA8A170FA}" type="datetime1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2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FEA8-2707-4D23-A51F-BBF3D1B574CB}" type="datetime1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2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2A4B-5921-4074-B422-715E0C9ACE0F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5FD7-DA35-4305-878C-B50977853EB6}" type="datetime1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5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5B622A5-D662-4FAF-AF0D-D8A996DEABB5}" type="datetime1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36DDC0-8576-4AF1-BDE3-7726F223D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4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4B6B-1FC1-4FE9-BDF3-74ACB6A8C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9424" y="2565035"/>
            <a:ext cx="8825658" cy="86142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Empirical Study Of Random Projection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80060-4BF1-4582-9978-AF75A4A65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9448" y="1552917"/>
            <a:ext cx="3965609" cy="699395"/>
          </a:xfrm>
        </p:spPr>
        <p:txBody>
          <a:bodyPr>
            <a:normAutofit/>
          </a:bodyPr>
          <a:lstStyle/>
          <a:p>
            <a:pPr algn="ctr"/>
            <a:r>
              <a:rPr lang="en-US" sz="2400" b="1" i="0" u="sng" strike="noStrike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F30"/>
              </a:rPr>
              <a:t>EE535P-Systems Design</a:t>
            </a:r>
            <a:endParaRPr lang="en-US" sz="2400" b="1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33B1C-6922-453B-8E1F-A52A7F9A5EE6}"/>
              </a:ext>
            </a:extLst>
          </p:cNvPr>
          <p:cNvSpPr txBox="1"/>
          <p:nvPr/>
        </p:nvSpPr>
        <p:spPr>
          <a:xfrm>
            <a:off x="658179" y="5258385"/>
            <a:ext cx="296106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Prajyot Morey   T21009</a:t>
            </a:r>
          </a:p>
          <a:p>
            <a:r>
              <a:rPr lang="en-US" sz="20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M.Tech</a:t>
            </a: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(CSP)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19BEFA-23DF-4389-B190-4B784EE19C1C}"/>
              </a:ext>
            </a:extLst>
          </p:cNvPr>
          <p:cNvSpPr txBox="1"/>
          <p:nvPr/>
        </p:nvSpPr>
        <p:spPr>
          <a:xfrm>
            <a:off x="8312618" y="5258385"/>
            <a:ext cx="31221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</a:p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Rameshwar Pratap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0E537-D80E-41BF-8EE1-8A45410C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8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192C8E-CEF4-47CB-8B2F-AB5592AE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876C2-835B-48C2-845F-A6C568D69691}"/>
              </a:ext>
            </a:extLst>
          </p:cNvPr>
          <p:cNvSpPr txBox="1"/>
          <p:nvPr/>
        </p:nvSpPr>
        <p:spPr>
          <a:xfrm>
            <a:off x="565934" y="663306"/>
            <a:ext cx="1921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Experiment_3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247AB0-DC0A-400F-A6AE-7088621C9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94" y="663306"/>
            <a:ext cx="3441843" cy="20490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E91E69-ABB7-497F-AF79-5BB177B0E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34" y="3584049"/>
            <a:ext cx="4133850" cy="27636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45C1BD-8389-4242-A20E-073ED62E6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66" y="3584048"/>
            <a:ext cx="4216400" cy="276368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3872CD-BD1F-4DC0-BA0C-0A7BF3B6AAE7}"/>
              </a:ext>
            </a:extLst>
          </p:cNvPr>
          <p:cNvCxnSpPr>
            <a:cxnSpLocks/>
          </p:cNvCxnSpPr>
          <p:nvPr/>
        </p:nvCxnSpPr>
        <p:spPr>
          <a:xfrm flipH="1">
            <a:off x="4561726" y="2789902"/>
            <a:ext cx="1494889" cy="898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428134-2959-44CA-9E6D-0B8244C1ACCD}"/>
              </a:ext>
            </a:extLst>
          </p:cNvPr>
          <p:cNvCxnSpPr>
            <a:cxnSpLocks/>
          </p:cNvCxnSpPr>
          <p:nvPr/>
        </p:nvCxnSpPr>
        <p:spPr>
          <a:xfrm>
            <a:off x="6135387" y="2789902"/>
            <a:ext cx="1405844" cy="898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5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0EC3F6-8430-49E9-8D8A-54A40C4360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7" y="2925554"/>
            <a:ext cx="5928189" cy="2125668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09249E-9942-44BE-8DE8-2B08F2BEF3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561" y="2541747"/>
            <a:ext cx="3904178" cy="289328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75B56-9FBC-4538-8E9C-4C621A54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525E0A-D48B-461A-B1C7-63448EF4EEEC}"/>
              </a:ext>
            </a:extLst>
          </p:cNvPr>
          <p:cNvSpPr txBox="1"/>
          <p:nvPr/>
        </p:nvSpPr>
        <p:spPr>
          <a:xfrm>
            <a:off x="472612" y="663306"/>
            <a:ext cx="446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After Applying Random Projection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096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202D1-64DA-4629-86DE-AFCC067A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12</a:t>
            </a:fld>
            <a:endParaRPr lang="en-US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7B666C61-7C42-40EB-9B90-22BFB2C283EE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3" y="2850397"/>
            <a:ext cx="4181582" cy="1915701"/>
          </a:xfrm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7AE0E866-F3C5-4805-BEE5-8A293C69E688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1" t="-253" r="975" b="58976"/>
          <a:stretch/>
        </p:blipFill>
        <p:spPr>
          <a:xfrm>
            <a:off x="6411075" y="2938939"/>
            <a:ext cx="4779664" cy="1738616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E1CAB15-3396-4362-8ADE-38E7188CD0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56" r="32474"/>
          <a:stretch/>
        </p:blipFill>
        <p:spPr>
          <a:xfrm>
            <a:off x="4096146" y="4589013"/>
            <a:ext cx="2924349" cy="22534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CF8179B-E890-4D68-9AAD-9361F41BEA07}"/>
              </a:ext>
            </a:extLst>
          </p:cNvPr>
          <p:cNvSpPr txBox="1"/>
          <p:nvPr/>
        </p:nvSpPr>
        <p:spPr>
          <a:xfrm>
            <a:off x="724329" y="2299208"/>
            <a:ext cx="355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Distances between the mean of Gaussian mixture before PCA</a:t>
            </a:r>
            <a:r>
              <a:rPr lang="en-US" sz="1400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49A4C3-1A66-4272-A619-E32C4CD54E36}"/>
              </a:ext>
            </a:extLst>
          </p:cNvPr>
          <p:cNvSpPr txBox="1"/>
          <p:nvPr/>
        </p:nvSpPr>
        <p:spPr>
          <a:xfrm>
            <a:off x="6411075" y="2299208"/>
            <a:ext cx="4650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Distances between the mean of gaussian mixtures after applying PCA.</a:t>
            </a:r>
          </a:p>
        </p:txBody>
      </p:sp>
    </p:spTree>
    <p:extLst>
      <p:ext uri="{BB962C8B-B14F-4D97-AF65-F5344CB8AC3E}">
        <p14:creationId xmlns:p14="http://schemas.microsoft.com/office/powerpoint/2010/main" val="117481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4E91-2CB9-4253-8341-FC9CB5713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584" y="457500"/>
            <a:ext cx="3591705" cy="944843"/>
          </a:xfrm>
        </p:spPr>
        <p:txBody>
          <a:bodyPr/>
          <a:lstStyle/>
          <a:p>
            <a:r>
              <a:rPr lang="en-US" sz="4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TimeLine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B740840-7486-494B-B614-882D6FEEFC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765086"/>
              </p:ext>
            </p:extLst>
          </p:nvPr>
        </p:nvGraphicFramePr>
        <p:xfrm>
          <a:off x="679302" y="1402343"/>
          <a:ext cx="10833396" cy="458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EC67BB-9F27-4937-9EB1-40CFC285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6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D9B9-9DB0-41F7-9682-940B14BBD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197" y="2915292"/>
            <a:ext cx="6955606" cy="1027416"/>
          </a:xfrm>
        </p:spPr>
        <p:txBody>
          <a:bodyPr/>
          <a:lstStyle/>
          <a:p>
            <a:pPr algn="ctr"/>
            <a:r>
              <a:rPr lang="en-US" sz="7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Thank You…!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31583-CE26-4F72-89ED-BC193719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0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4935-AC09-4A50-9917-4D7F5364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445" y="684597"/>
            <a:ext cx="3865134" cy="916806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rPr>
              <a:t>CONTENTS</a:t>
            </a:r>
            <a:endParaRPr lang="en-US" sz="4000" b="1" dirty="0">
              <a:solidFill>
                <a:schemeClr val="accent5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35A35B0-F94D-4476-BEA0-964A09FC5A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24181"/>
            <a:ext cx="5653456" cy="2342509"/>
          </a:xfrm>
          <a:prstGeom prst="roundRect">
            <a:avLst>
              <a:gd name="adj" fmla="val 2453"/>
            </a:avLst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527FE-F6E8-4CC8-BD31-E917C943F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857676"/>
            <a:ext cx="3859212" cy="31715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Expected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 and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Gratitude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FEE65-8C81-4AE6-A69E-C75031243CCE}"/>
              </a:ext>
            </a:extLst>
          </p:cNvPr>
          <p:cNvSpPr txBox="1"/>
          <p:nvPr/>
        </p:nvSpPr>
        <p:spPr>
          <a:xfrm>
            <a:off x="8122773" y="4664467"/>
            <a:ext cx="20185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Picture Courtesy Internet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83CB14-5E3B-48C8-A01D-E30A0DB4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6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F497-3587-418B-A9B6-074A4594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26724"/>
            <a:ext cx="8761413" cy="1438382"/>
          </a:xfrm>
        </p:spPr>
        <p:txBody>
          <a:bodyPr/>
          <a:lstStyle/>
          <a:p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4A774-3FA9-480A-AF2A-C12B0D8306E7}"/>
              </a:ext>
            </a:extLst>
          </p:cNvPr>
          <p:cNvSpPr txBox="1"/>
          <p:nvPr/>
        </p:nvSpPr>
        <p:spPr>
          <a:xfrm>
            <a:off x="1154954" y="2332233"/>
            <a:ext cx="106397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To Show </a:t>
            </a:r>
            <a:r>
              <a:rPr lang="en-US" sz="2000" b="1" dirty="0"/>
              <a:t>Superiority of Random Projection </a:t>
            </a:r>
            <a:r>
              <a:rPr lang="en-US" sz="2000" dirty="0"/>
              <a:t>over Principle Component Analysis when applied Over a </a:t>
            </a:r>
            <a:r>
              <a:rPr lang="en-US" sz="2000" b="1" dirty="0"/>
              <a:t>mixture of gaussian in High Dimensions.</a:t>
            </a:r>
          </a:p>
          <a:p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To Show </a:t>
            </a:r>
            <a:r>
              <a:rPr lang="en-US" sz="2000" b="1" dirty="0"/>
              <a:t>Projected dimension is independent </a:t>
            </a:r>
            <a:r>
              <a:rPr lang="en-US" sz="2000" dirty="0"/>
              <a:t>of the original dimension.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To show that after projecting high dimensional data to low dimension the </a:t>
            </a:r>
            <a:r>
              <a:rPr lang="en-US" sz="2000" b="1" dirty="0"/>
              <a:t>Eccentricity of the Gaussian will decrease</a:t>
            </a:r>
            <a:r>
              <a:rPr lang="en-US" sz="2000" dirty="0"/>
              <a:t> and gaussian become more </a:t>
            </a:r>
            <a:r>
              <a:rPr lang="en-US" sz="2000" b="1" dirty="0"/>
              <a:t>spherical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To find the </a:t>
            </a:r>
            <a:r>
              <a:rPr lang="en-US" sz="2000" b="1" dirty="0"/>
              <a:t>separation between clusters of gaussian</a:t>
            </a:r>
            <a:r>
              <a:rPr lang="en-US" sz="2000" dirty="0"/>
              <a:t> before and after transforming to low dimensions.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49E8E6-94CA-4C17-A6CE-22B051BE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3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063A-D6E3-450C-81A2-BDE3202E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11" y="418864"/>
            <a:ext cx="8761413" cy="706964"/>
          </a:xfrm>
        </p:spPr>
        <p:txBody>
          <a:bodyPr/>
          <a:lstStyle/>
          <a:p>
            <a:r>
              <a:rPr lang="en-US" sz="4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4AE039-8562-4030-B241-77454DFBEE8A}"/>
                  </a:ext>
                </a:extLst>
              </p:cNvPr>
              <p:cNvSpPr txBox="1"/>
              <p:nvPr/>
            </p:nvSpPr>
            <p:spPr>
              <a:xfrm>
                <a:off x="1088884" y="2429018"/>
                <a:ext cx="11020966" cy="3975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/>
                  <a:t>PCA fails to reduce the dimensionality of mixture of ‘K’ Gaussian below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𝜴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</m:oMath>
                </a14:m>
                <a:r>
                  <a:rPr lang="en-US" dirty="0"/>
                  <a:t> but </a:t>
                </a:r>
              </a:p>
              <a:p>
                <a:r>
                  <a:rPr lang="en-US" dirty="0"/>
                  <a:t>     The Random Projection will significantly reduce the dimension of the mixture of K gaussian </a:t>
                </a:r>
              </a:p>
              <a:p>
                <a:r>
                  <a:rPr lang="en-US" dirty="0"/>
                  <a:t>     To just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𝒍𝒐𝒈𝒌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This will lead to a </a:t>
                </a:r>
                <a:r>
                  <a:rPr lang="en-US" b="1" dirty="0"/>
                  <a:t>significant improvement in the computational cost of Models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b="1" dirty="0"/>
                  <a:t>Time complexity</a:t>
                </a:r>
                <a:r>
                  <a:rPr lang="en-US" dirty="0"/>
                  <a:t> of PCA in </a:t>
                </a:r>
                <a:r>
                  <a:rPr lang="en-US" b="1" dirty="0"/>
                  <a:t>‘</a:t>
                </a:r>
                <a:r>
                  <a:rPr lang="en-US" b="1" i="1" dirty="0"/>
                  <a:t>n’</a:t>
                </a:r>
                <a:r>
                  <a:rPr lang="en-US" i="1" dirty="0"/>
                  <a:t> </a:t>
                </a:r>
                <a:r>
                  <a:rPr lang="en-US" dirty="0"/>
                  <a:t>dimensional data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where as in Random Projection is 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(where </a:t>
                </a:r>
                <a:r>
                  <a:rPr lang="en-US" b="1" i="1" dirty="0"/>
                  <a:t>‘d</a:t>
                </a:r>
                <a:r>
                  <a:rPr lang="en-US" dirty="0"/>
                  <a:t>’ is projected dimension and </a:t>
                </a:r>
                <a:r>
                  <a:rPr lang="en-US" b="1" i="1" dirty="0"/>
                  <a:t>‘n’ </a:t>
                </a:r>
                <a:r>
                  <a:rPr lang="en-US" dirty="0"/>
                  <a:t>is original dimension and </a:t>
                </a:r>
                <a:r>
                  <a:rPr lang="en-US" b="1" i="1" dirty="0"/>
                  <a:t>‘d’&lt;&lt;‘n’</a:t>
                </a:r>
                <a:r>
                  <a:rPr lang="en-US" dirty="0"/>
                  <a:t>).</a:t>
                </a:r>
                <a:r>
                  <a:rPr lang="en-US" b="1" i="1" dirty="0"/>
                  <a:t> </a:t>
                </a:r>
              </a:p>
              <a:p>
                <a:r>
                  <a:rPr lang="en-US" b="1" i="1" dirty="0"/>
                  <a:t>     </a:t>
                </a:r>
                <a:r>
                  <a:rPr lang="en-US" dirty="0"/>
                  <a:t>Time complexity improved in Random projection as compare to PCA.</a:t>
                </a:r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/>
                  <a:t>PCA </a:t>
                </a:r>
                <a:r>
                  <a:rPr lang="en-US" b="1" dirty="0"/>
                  <a:t>fails to reduce the Eccentricity</a:t>
                </a:r>
                <a:r>
                  <a:rPr lang="en-US" dirty="0"/>
                  <a:t> of high dimensional Gaussian, this high eccentric gaussian </a:t>
                </a:r>
              </a:p>
              <a:p>
                <a:r>
                  <a:rPr lang="en-US" dirty="0"/>
                  <a:t>     will create problem while learning models and it become difficult to design algorithms. </a:t>
                </a:r>
              </a:p>
              <a:p>
                <a:r>
                  <a:rPr lang="en-US" dirty="0"/>
                  <a:t>     But </a:t>
                </a:r>
                <a:r>
                  <a:rPr lang="en-US" b="1" dirty="0"/>
                  <a:t>Random Projection overcome</a:t>
                </a:r>
                <a:r>
                  <a:rPr lang="en-US" dirty="0"/>
                  <a:t> this</a:t>
                </a:r>
                <a:r>
                  <a:rPr lang="en-US" sz="1600" dirty="0"/>
                  <a:t> </a:t>
                </a:r>
                <a:r>
                  <a:rPr lang="en-US" dirty="0"/>
                  <a:t>problems</a:t>
                </a:r>
                <a:r>
                  <a:rPr lang="en-US" sz="1600" dirty="0"/>
                  <a:t>.</a:t>
                </a:r>
              </a:p>
              <a:p>
                <a:endParaRPr lang="en-US" sz="1600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/>
                  <a:t>Due to all mentioned Drawbacks we are </a:t>
                </a:r>
                <a:r>
                  <a:rPr lang="en-US" b="1" dirty="0"/>
                  <a:t>going to study behavior and result of </a:t>
                </a:r>
              </a:p>
              <a:p>
                <a:r>
                  <a:rPr lang="en-US" b="1" dirty="0"/>
                  <a:t>     Random Projection and will compare with PCA result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4AE039-8562-4030-B241-77454DFBE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884" y="2429018"/>
                <a:ext cx="11020966" cy="3975191"/>
              </a:xfrm>
              <a:prstGeom prst="rect">
                <a:avLst/>
              </a:prstGeom>
              <a:blipFill>
                <a:blip r:embed="rId2"/>
                <a:stretch>
                  <a:fillRect l="-387" t="-766" b="-1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783C805-4B93-4CCA-B9D6-8B67AC3B07E9}"/>
              </a:ext>
            </a:extLst>
          </p:cNvPr>
          <p:cNvSpPr txBox="1"/>
          <p:nvPr/>
        </p:nvSpPr>
        <p:spPr>
          <a:xfrm>
            <a:off x="472611" y="1490083"/>
            <a:ext cx="493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Why Random Projection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BA6E1751-B981-43F5-B25D-E0823A5F15BC}"/>
              </a:ext>
            </a:extLst>
          </p:cNvPr>
          <p:cNvSpPr/>
          <p:nvPr/>
        </p:nvSpPr>
        <p:spPr>
          <a:xfrm>
            <a:off x="4387061" y="505122"/>
            <a:ext cx="1232899" cy="984961"/>
          </a:xfrm>
          <a:prstGeom prst="cloudCallout">
            <a:avLst>
              <a:gd name="adj1" fmla="val -65833"/>
              <a:gd name="adj2" fmla="val 625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AF1E6-03B2-4B79-B507-338206F99E80}"/>
              </a:ext>
            </a:extLst>
          </p:cNvPr>
          <p:cNvSpPr txBox="1"/>
          <p:nvPr/>
        </p:nvSpPr>
        <p:spPr>
          <a:xfrm>
            <a:off x="4768510" y="77234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80AF-0B58-4543-881C-01EC9C48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6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A398-706A-4F4C-9C52-137FD1E3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9" y="393570"/>
            <a:ext cx="8825659" cy="706964"/>
          </a:xfrm>
        </p:spPr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 Outputs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66BBBDC-1EC3-4EBF-8E85-9A055518610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6" y="2230465"/>
            <a:ext cx="3226033" cy="2207687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218E8698-DA60-4E04-AB4F-90754D34C79B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58" y="2325156"/>
            <a:ext cx="3138396" cy="2289374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9A2E62-B977-44A4-A460-9F2E4881E684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567558" y="4702722"/>
            <a:ext cx="3138396" cy="1136430"/>
          </a:xfrm>
        </p:spPr>
        <p:txBody>
          <a:bodyPr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Fig.2 Above graphs show that the Eccentricity of gaussian is reduced as it is projected into low dimensions.  From:</a:t>
            </a:r>
            <a:r>
              <a:rPr lang="en-US" sz="1200" b="0" i="0" dirty="0">
                <a:solidFill>
                  <a:schemeClr val="tx1"/>
                </a:solidFill>
                <a:effectLst/>
              </a:rPr>
              <a:t> From: </a:t>
            </a:r>
            <a:r>
              <a:rPr lang="en-US" sz="1200" b="0" i="0" u="none" strike="noStrike" baseline="0" dirty="0">
                <a:solidFill>
                  <a:schemeClr val="tx1"/>
                </a:solidFill>
              </a:rPr>
              <a:t>Dasgupta, S. (2013), Figure 6, Experiments with Random Projection</a:t>
            </a:r>
            <a:r>
              <a:rPr lang="en-US" sz="1200" b="0" i="0" u="none" strike="noStrike" baseline="0" dirty="0">
                <a:solidFill>
                  <a:schemeClr val="tx1"/>
                </a:solidFill>
                <a:latin typeface="F28"/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F8444EEB-C4DD-481F-BB3B-CEF950841568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19" y="2395162"/>
            <a:ext cx="3955997" cy="2149362"/>
          </a:xfrm>
          <a:prstGeom prst="roundRect">
            <a:avLst>
              <a:gd name="adj" fmla="val 0"/>
            </a:avLst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B496F2-67E7-4E48-9298-156304156BED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8068118" y="4702722"/>
            <a:ext cx="3955997" cy="1549222"/>
          </a:xfrm>
        </p:spPr>
        <p:txBody>
          <a:bodyPr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Fig. 3. Above figure gives idea How inter-cluster separation is affected after projecting to low dimension, left matrix represented output from PCA and right Matrix represented output from Random Projection.</a:t>
            </a:r>
            <a:r>
              <a:rPr lang="en-US" sz="1200" b="0" i="0" dirty="0">
                <a:solidFill>
                  <a:schemeClr val="tx1"/>
                </a:solidFill>
                <a:effectLst/>
              </a:rPr>
              <a:t> From: </a:t>
            </a:r>
            <a:r>
              <a:rPr lang="en-US" sz="1200" b="0" i="0" u="none" strike="noStrike" baseline="0" dirty="0">
                <a:solidFill>
                  <a:schemeClr val="tx1"/>
                </a:solidFill>
              </a:rPr>
              <a:t>Dasgupta, S. (2013),</a:t>
            </a:r>
            <a:r>
              <a:rPr lang="en-US" sz="1200" dirty="0">
                <a:solidFill>
                  <a:schemeClr val="tx1"/>
                </a:solidFill>
              </a:rPr>
              <a:t> Figure 7, </a:t>
            </a:r>
            <a:r>
              <a:rPr lang="en-US" sz="1200" b="0" i="0" u="none" strike="noStrike" baseline="0" dirty="0">
                <a:solidFill>
                  <a:schemeClr val="tx1"/>
                </a:solidFill>
              </a:rPr>
              <a:t>Experiments with Random Projection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F18E9-1FFC-4128-9334-2624B666FD06}"/>
              </a:ext>
            </a:extLst>
          </p:cNvPr>
          <p:cNvSpPr txBox="1"/>
          <p:nvPr/>
        </p:nvSpPr>
        <p:spPr>
          <a:xfrm>
            <a:off x="846236" y="4702722"/>
            <a:ext cx="32260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effectLst/>
              </a:rPr>
              <a:t>Fig. 1. </a:t>
            </a:r>
            <a:r>
              <a:rPr lang="en-US" sz="1200" dirty="0"/>
              <a:t>The above</a:t>
            </a:r>
            <a:r>
              <a:rPr lang="en-US" sz="1200" b="0" i="0" dirty="0">
                <a:effectLst/>
              </a:rPr>
              <a:t> Graphs show that the Projected dimension is independent of the original Dimension. From: </a:t>
            </a:r>
            <a:r>
              <a:rPr lang="en-US" sz="1200" b="0" i="0" u="none" strike="noStrike" baseline="0" dirty="0"/>
              <a:t>Dasgupta, S. (2013),</a:t>
            </a:r>
            <a:r>
              <a:rPr lang="en-US" sz="1400" dirty="0"/>
              <a:t> Figure 3,</a:t>
            </a:r>
            <a:r>
              <a:rPr lang="en-US" sz="1200" b="0" i="0" u="none" strike="noStrike" baseline="0" dirty="0"/>
              <a:t>Experiments with Random Projection</a:t>
            </a:r>
            <a:r>
              <a:rPr lang="en-US" sz="1600" b="0" i="0" u="none" strike="noStrike" baseline="0" dirty="0">
                <a:latin typeface="F28"/>
              </a:rPr>
              <a:t>.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CA92F2-FC64-489E-8C5C-95423729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0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2DFF-A4C9-4CCE-903D-F72D0193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55" y="542326"/>
            <a:ext cx="4629397" cy="767687"/>
          </a:xfrm>
        </p:spPr>
        <p:txBody>
          <a:bodyPr/>
          <a:lstStyle/>
          <a:p>
            <a:r>
              <a:rPr lang="en-US" sz="3600" b="1" dirty="0"/>
              <a:t>Results and Outputs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52A30-D6E7-40F0-89B3-0C285CF48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794" y="2603500"/>
            <a:ext cx="4825157" cy="576262"/>
          </a:xfrm>
        </p:spPr>
        <p:txBody>
          <a:bodyPr/>
          <a:lstStyle/>
          <a:p>
            <a:r>
              <a:rPr lang="en-US" sz="2000" b="1" dirty="0"/>
              <a:t>Distance Between Samples before Random Projection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E0258-88E0-4FE6-BDC2-6FB72B5DB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1423" y="2603500"/>
            <a:ext cx="4825159" cy="576262"/>
          </a:xfrm>
        </p:spPr>
        <p:txBody>
          <a:bodyPr/>
          <a:lstStyle/>
          <a:p>
            <a:r>
              <a:rPr lang="en-US" sz="2000" b="1" dirty="0"/>
              <a:t>Distance Between Samples After Random Projection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515EE-45AF-456F-BC6C-88F64806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6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9A394F-C7E1-4C20-AD34-F90F69C7626D}"/>
              </a:ext>
            </a:extLst>
          </p:cNvPr>
          <p:cNvCxnSpPr/>
          <p:nvPr/>
        </p:nvCxnSpPr>
        <p:spPr>
          <a:xfrm>
            <a:off x="6096000" y="2291137"/>
            <a:ext cx="0" cy="4566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044D792-7179-40A7-ABB8-110C80A5D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4" y="3678239"/>
            <a:ext cx="5132831" cy="2547900"/>
          </a:xfr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BB5DFFA6-A6DE-4642-9F79-CF05CF9B1F2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423" y="3678239"/>
            <a:ext cx="5062339" cy="2547900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80E4B32-8096-4E57-9F31-03CBC4237DFD}"/>
              </a:ext>
            </a:extLst>
          </p:cNvPr>
          <p:cNvSpPr txBox="1"/>
          <p:nvPr/>
        </p:nvSpPr>
        <p:spPr>
          <a:xfrm>
            <a:off x="517955" y="1423302"/>
            <a:ext cx="1959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Experiment_1_A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7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0B86B-83EF-4296-8008-9A03FE995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562" y="2628187"/>
            <a:ext cx="4825157" cy="576262"/>
          </a:xfrm>
        </p:spPr>
        <p:txBody>
          <a:bodyPr/>
          <a:lstStyle/>
          <a:p>
            <a:r>
              <a:rPr lang="en-US" sz="2000" b="1" dirty="0"/>
              <a:t>Difference between the distance of samples before and after projection.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2D3D73-1477-4F1F-AB04-FB1D9F093B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2" y="3527024"/>
            <a:ext cx="5209549" cy="214551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FA1EF-F089-4DEF-843A-BB0CA769B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Heatmap for difference matrix.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6235B2B-B0F6-4681-8B14-67A30A5CBA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3527024"/>
            <a:ext cx="4824412" cy="214551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0B8C3-3905-4B63-8BF4-04AA35DE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5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7A5F17-E4EC-4E79-AF39-C3B1C7BD64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61007"/>
            <a:ext cx="4572000" cy="318413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1E8864-454A-4EF0-AFC7-B41918CB33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554" y="2577957"/>
            <a:ext cx="4113085" cy="31841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69EC5-264D-47F1-AE5D-04DC94B7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80CCD-8C15-4AD9-AFA0-ED5C6BBFDB1C}"/>
              </a:ext>
            </a:extLst>
          </p:cNvPr>
          <p:cNvSpPr txBox="1"/>
          <p:nvPr/>
        </p:nvSpPr>
        <p:spPr>
          <a:xfrm>
            <a:off x="513708" y="721233"/>
            <a:ext cx="245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Experimen_1_B&amp;C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60832-70D7-442C-BBF4-98E38FFB59BB}"/>
              </a:ext>
            </a:extLst>
          </p:cNvPr>
          <p:cNvSpPr txBox="1"/>
          <p:nvPr/>
        </p:nvSpPr>
        <p:spPr>
          <a:xfrm>
            <a:off x="6822041" y="5762088"/>
            <a:ext cx="408102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effectLst/>
              </a:rPr>
              <a:t>Fig. 4. </a:t>
            </a:r>
            <a:r>
              <a:rPr lang="en-US" sz="1050" dirty="0"/>
              <a:t>The above</a:t>
            </a:r>
            <a:r>
              <a:rPr lang="en-US" sz="1050" b="0" i="0" dirty="0">
                <a:effectLst/>
              </a:rPr>
              <a:t> Graphs show that the Projected dimension is independent of the original Dimension. From: </a:t>
            </a:r>
            <a:r>
              <a:rPr lang="en-US" sz="1050" b="0" i="0" u="none" strike="noStrike" baseline="0" dirty="0"/>
              <a:t>Dasgupta, S. (2013),</a:t>
            </a:r>
            <a:r>
              <a:rPr lang="en-US" sz="1100" dirty="0"/>
              <a:t> Figure 3, </a:t>
            </a:r>
            <a:r>
              <a:rPr lang="en-US" sz="1050" b="0" i="0" u="none" strike="noStrike" baseline="0" dirty="0"/>
              <a:t>Experiments with Random Projection</a:t>
            </a:r>
            <a:r>
              <a:rPr lang="en-US" sz="1200" b="0" i="0" u="none" strike="noStrike" baseline="0" dirty="0">
                <a:latin typeface="F28"/>
              </a:rPr>
              <a:t>.</a:t>
            </a:r>
            <a:endParaRPr lang="en-US" sz="10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4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631D8C-A4A0-4877-B5F0-15DCEFE6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57" y="4721532"/>
            <a:ext cx="4205618" cy="1524235"/>
          </a:xfrm>
        </p:spPr>
        <p:txBody>
          <a:bodyPr/>
          <a:lstStyle/>
          <a:p>
            <a:pPr algn="just"/>
            <a:r>
              <a:rPr lang="en-US" sz="1200" b="0" i="0" u="none" strike="noStrike" baseline="0" dirty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</a:rPr>
              <a:t>Figure 5: The effects of random projection: the dimension is drastically reduced while the clusters remain well-separated become more spherical</a:t>
            </a:r>
            <a:r>
              <a:rPr lang="en-US" sz="1600" b="0" i="0" u="none" strike="noStrike" baseline="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en-US" sz="1100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From: </a:t>
            </a:r>
            <a:r>
              <a:rPr lang="en-US" sz="1100" b="0" i="0" u="none" strike="noStrike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Dasgupta, S. </a:t>
            </a:r>
            <a:r>
              <a:rPr lang="en-US" sz="1050" b="0" i="0" u="none" strike="noStrike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(2013),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Figure 2, </a:t>
            </a:r>
            <a:r>
              <a:rPr lang="en-US" sz="1050" b="0" i="0" u="none" strike="noStrike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Experiments with Random Projection</a:t>
            </a:r>
            <a:r>
              <a:rPr lang="en-US" sz="1200" b="0" i="0" u="none" strike="noStrike" baseline="0" dirty="0">
                <a:solidFill>
                  <a:schemeClr val="accent5">
                    <a:lumMod val="40000"/>
                    <a:lumOff val="60000"/>
                  </a:schemeClr>
                </a:solidFill>
                <a:latin typeface="F28"/>
              </a:rPr>
              <a:t>.</a:t>
            </a:r>
            <a:br>
              <a:rPr lang="en-US" sz="2400" dirty="0"/>
            </a:b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08146BA-83D0-4FB2-A065-C6ADF6866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633" y="2279022"/>
            <a:ext cx="4328907" cy="317828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D47CF-36FD-473E-A8F9-E75B0F60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DDC0-8576-4AF1-BDE3-7726F223D854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C25C6-349F-4261-9156-1A1634F43E9F}"/>
              </a:ext>
            </a:extLst>
          </p:cNvPr>
          <p:cNvSpPr txBox="1"/>
          <p:nvPr/>
        </p:nvSpPr>
        <p:spPr>
          <a:xfrm>
            <a:off x="647272" y="679572"/>
            <a:ext cx="32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Experiment_2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0D0C57-5814-4560-AE3E-A996325B7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77" y="2725077"/>
            <a:ext cx="3454578" cy="19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702</TotalTime>
  <Words>691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F28</vt:lpstr>
      <vt:lpstr>F30</vt:lpstr>
      <vt:lpstr>Times New Roman</vt:lpstr>
      <vt:lpstr>Wingdings</vt:lpstr>
      <vt:lpstr>Wingdings 3</vt:lpstr>
      <vt:lpstr>Ion Boardroom</vt:lpstr>
      <vt:lpstr>Empirical Study Of Random Projection</vt:lpstr>
      <vt:lpstr>CONTENTS</vt:lpstr>
      <vt:lpstr>Objective</vt:lpstr>
      <vt:lpstr>Motivation</vt:lpstr>
      <vt:lpstr>Expected Outputs</vt:lpstr>
      <vt:lpstr>Results and Outputs</vt:lpstr>
      <vt:lpstr>PowerPoint Presentation</vt:lpstr>
      <vt:lpstr>PowerPoint Presentation</vt:lpstr>
      <vt:lpstr>Figure 5: The effects of random projection: the dimension is drastically reduced while the clusters remain well-separated become more spherical. From: Dasgupta, S. (2013), Figure 2, Experiments with Random Projection. </vt:lpstr>
      <vt:lpstr>PowerPoint Presentation</vt:lpstr>
      <vt:lpstr>PowerPoint Presentation</vt:lpstr>
      <vt:lpstr>PowerPoint Presentation</vt:lpstr>
      <vt:lpstr>TimeLine</vt:lpstr>
      <vt:lpstr>Thank You…!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Study Of Random Projection</dc:title>
  <dc:creator>Prajyot Morey</dc:creator>
  <cp:lastModifiedBy>Prajyot Morey</cp:lastModifiedBy>
  <cp:revision>30</cp:revision>
  <dcterms:created xsi:type="dcterms:W3CDTF">2022-01-27T08:51:38Z</dcterms:created>
  <dcterms:modified xsi:type="dcterms:W3CDTF">2022-02-19T07:01:48Z</dcterms:modified>
</cp:coreProperties>
</file>