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notesMasterIdLst>
    <p:notesMasterId r:id="rId18"/>
  </p:notesMasterIdLst>
  <p:sldIdLst>
    <p:sldId id="256" r:id="rId2"/>
    <p:sldId id="257" r:id="rId3"/>
    <p:sldId id="259" r:id="rId4"/>
    <p:sldId id="260" r:id="rId5"/>
    <p:sldId id="277" r:id="rId6"/>
    <p:sldId id="278" r:id="rId7"/>
    <p:sldId id="292" r:id="rId8"/>
    <p:sldId id="283" r:id="rId9"/>
    <p:sldId id="284" r:id="rId10"/>
    <p:sldId id="285" r:id="rId11"/>
    <p:sldId id="286" r:id="rId12"/>
    <p:sldId id="287" r:id="rId13"/>
    <p:sldId id="288" r:id="rId14"/>
    <p:sldId id="274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79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E9ABDC-2456-4A61-8FE3-574FA38F46CB}" type="datetimeFigureOut">
              <a:rPr lang="en-US" smtClean="0"/>
              <a:pPr/>
              <a:t>5/28/2020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EA814-BF2E-48A6-9E0C-AEE1FAC7F6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157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D9476948-F229-4802-9FB8-3DA2BD8E0EAF}" type="datetime1">
              <a:rPr lang="en-US" smtClean="0"/>
              <a:pPr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475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9A78E-88E3-40C0-A174-A5BFC0F0873B}" type="datetime1">
              <a:rPr lang="en-US" smtClean="0"/>
              <a:pPr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812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C457-11C4-4541-8DAF-49AED6238744}" type="datetime1">
              <a:rPr lang="en-US" smtClean="0"/>
              <a:pPr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333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4C1F-1258-4984-9900-964353694257}" type="datetime1">
              <a:rPr lang="en-US" smtClean="0"/>
              <a:pPr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15452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34BE-071D-41A5-96A5-68BC7D05BD7A}" type="datetime1">
              <a:rPr lang="en-US" smtClean="0"/>
              <a:pPr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318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D88B4-DF44-48F2-8906-A4DDCE3195B5}" type="datetime1">
              <a:rPr lang="en-US" smtClean="0"/>
              <a:pPr/>
              <a:t>5/28/2020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165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65B1A-AE91-4A54-BFE6-4B45A39AF03D}" type="datetime1">
              <a:rPr lang="en-US" smtClean="0"/>
              <a:pPr/>
              <a:t>5/28/2020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055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9FFA-C10E-4588-B86D-565E43EF0B4D}" type="datetime1">
              <a:rPr lang="en-US" smtClean="0"/>
              <a:pPr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1055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E5A6C-3B36-4ED2-AB4A-352ECC2F8130}" type="datetime1">
              <a:rPr lang="en-US" smtClean="0"/>
              <a:pPr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809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CC751-1084-4E64-8E8D-CE573F27D810}" type="datetime1">
              <a:rPr lang="en-US" smtClean="0"/>
              <a:pPr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254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A90FB-736B-4289-8894-B308EF929905}" type="datetime1">
              <a:rPr lang="en-US" smtClean="0"/>
              <a:pPr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616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CC79B-355B-41E6-9137-7F062B3564FB}" type="datetime1">
              <a:rPr lang="en-US" smtClean="0"/>
              <a:pPr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265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7065-A4DF-4C7A-995F-3F47D782ADCC}" type="datetime1">
              <a:rPr lang="en-US" smtClean="0"/>
              <a:pPr/>
              <a:t>5/28/2020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174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7A5C0-1DB6-4DA3-B405-E47CEDB2E6DB}" type="datetime1">
              <a:rPr lang="en-US" smtClean="0"/>
              <a:pPr/>
              <a:t>5/28/2020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367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55129-F375-4308-B686-1D863626A274}" type="datetime1">
              <a:rPr lang="en-US" smtClean="0"/>
              <a:pPr/>
              <a:t>5/28/2020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097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C6750-8A83-491B-B7FA-33E582F8C10A}" type="datetime1">
              <a:rPr lang="en-US" smtClean="0"/>
              <a:pPr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088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8BBD-D11B-4BE6-894D-2CD7FC234E54}" type="datetime1">
              <a:rPr lang="en-US" smtClean="0"/>
              <a:pPr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68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B4A4C1F-1258-4984-9900-964353694257}" type="datetime1">
              <a:rPr lang="en-US" smtClean="0"/>
              <a:pPr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97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211" y="528780"/>
            <a:ext cx="10349948" cy="1371600"/>
          </a:xfrm>
        </p:spPr>
        <p:txBody>
          <a:bodyPr/>
          <a:lstStyle/>
          <a:p>
            <a:pPr algn="ctr"/>
            <a:r>
              <a:rPr lang="en-US" sz="6600" dirty="0" smtClean="0">
                <a:latin typeface="Garamond" pitchFamily="18" charset="0"/>
              </a:rPr>
              <a:t>NEWS PORTAL</a:t>
            </a:r>
            <a:endParaRPr lang="en-US" sz="6600" dirty="0">
              <a:latin typeface="Garamond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93497" y="3055075"/>
            <a:ext cx="3265004" cy="2583725"/>
          </a:xfrm>
        </p:spPr>
        <p:txBody>
          <a:bodyPr>
            <a:normAutofit fontScale="85000" lnSpcReduction="20000"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Garamond" pitchFamily="18" charset="0"/>
              </a:rPr>
              <a:t>Presented By:</a:t>
            </a:r>
          </a:p>
          <a:p>
            <a:r>
              <a:rPr lang="en-US" sz="2400" dirty="0">
                <a:solidFill>
                  <a:schemeClr val="bg1"/>
                </a:solidFill>
                <a:latin typeface="Garamond" pitchFamily="18" charset="0"/>
              </a:rPr>
              <a:t>ROHIT AGRAWAL</a:t>
            </a:r>
          </a:p>
          <a:p>
            <a:r>
              <a:rPr lang="en-US" sz="2400" dirty="0">
                <a:solidFill>
                  <a:schemeClr val="bg1"/>
                </a:solidFill>
                <a:latin typeface="Garamond" pitchFamily="18" charset="0"/>
              </a:rPr>
              <a:t>PRAJWOL THAPA</a:t>
            </a:r>
          </a:p>
          <a:p>
            <a:r>
              <a:rPr lang="en-US" sz="2400" dirty="0">
                <a:solidFill>
                  <a:schemeClr val="bg1"/>
                </a:solidFill>
                <a:latin typeface="Garamond" pitchFamily="18" charset="0"/>
              </a:rPr>
              <a:t>SALIN DEV NAKARMI</a:t>
            </a:r>
          </a:p>
          <a:p>
            <a:r>
              <a:rPr lang="en-US" sz="2400" dirty="0">
                <a:solidFill>
                  <a:schemeClr val="bg1"/>
                </a:solidFill>
                <a:latin typeface="Garamond" pitchFamily="18" charset="0"/>
              </a:rPr>
              <a:t>NABIN </a:t>
            </a:r>
            <a:r>
              <a:rPr lang="en-US" sz="2400" dirty="0" smtClean="0">
                <a:solidFill>
                  <a:schemeClr val="bg1"/>
                </a:solidFill>
                <a:latin typeface="Garamond" pitchFamily="18" charset="0"/>
              </a:rPr>
              <a:t>SHAHI</a:t>
            </a:r>
          </a:p>
          <a:p>
            <a:r>
              <a:rPr lang="en-US" sz="2400" dirty="0" err="1" smtClean="0">
                <a:solidFill>
                  <a:schemeClr val="bg1"/>
                </a:solidFill>
                <a:latin typeface="Garamond" pitchFamily="18" charset="0"/>
              </a:rPr>
              <a:t>Parameshwor</a:t>
            </a:r>
            <a:r>
              <a:rPr lang="en-US" sz="2400" dirty="0" smtClean="0">
                <a:solidFill>
                  <a:schemeClr val="bg1"/>
                </a:solidFill>
                <a:latin typeface="Garamond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Garamond" pitchFamily="18" charset="0"/>
              </a:rPr>
              <a:t>rokaha</a:t>
            </a:r>
            <a:r>
              <a:rPr lang="en-US" sz="2400" dirty="0" smtClean="0">
                <a:solidFill>
                  <a:schemeClr val="bg1"/>
                </a:solidFill>
                <a:latin typeface="Garamond" pitchFamily="18" charset="0"/>
              </a:rPr>
              <a:t> 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Garamond" pitchFamily="18" charset="0"/>
              </a:rPr>
              <a:t>Deep </a:t>
            </a:r>
            <a:r>
              <a:rPr lang="en-US" sz="2400" dirty="0" err="1" smtClean="0">
                <a:solidFill>
                  <a:schemeClr val="bg1"/>
                </a:solidFill>
                <a:latin typeface="Garamond" pitchFamily="18" charset="0"/>
              </a:rPr>
              <a:t>kumar</a:t>
            </a:r>
            <a:r>
              <a:rPr lang="en-US" sz="2400" dirty="0" smtClean="0">
                <a:solidFill>
                  <a:schemeClr val="bg1"/>
                </a:solidFill>
                <a:latin typeface="Garamond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Garamond" pitchFamily="18" charset="0"/>
              </a:rPr>
              <a:t>maharjan</a:t>
            </a:r>
            <a:endParaRPr lang="en-US" sz="2400" dirty="0">
              <a:solidFill>
                <a:schemeClr val="bg1"/>
              </a:solidFill>
              <a:latin typeface="Garamond" pitchFamily="18" charset="0"/>
            </a:endParaRPr>
          </a:p>
          <a:p>
            <a:endParaRPr lang="en-US" sz="2400" dirty="0">
              <a:latin typeface="Garamond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11" y="2072944"/>
            <a:ext cx="6412698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93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9513" y="418011"/>
            <a:ext cx="9751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Creating a Admin from Command Prompt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82E98AC-5FE4-45D3-8757-2BE636D69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57" y="1258957"/>
            <a:ext cx="10747513" cy="530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75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3325" y="295729"/>
            <a:ext cx="4446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Adding a New User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51825B4-D179-4D7B-A8F2-99999A93A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61" y="1048070"/>
            <a:ext cx="9595729" cy="522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36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4DC55EE-9445-4F20-BB37-846A527A9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340" y="1192696"/>
            <a:ext cx="9700590" cy="510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9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9451" y="522514"/>
            <a:ext cx="3691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Adding Face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9E745DD-D4C0-4D36-BA2D-0E5E307E3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62" y="1273511"/>
            <a:ext cx="10151164" cy="528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9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3963" y="2734465"/>
            <a:ext cx="3050438" cy="576262"/>
          </a:xfrm>
        </p:spPr>
        <p:txBody>
          <a:bodyPr/>
          <a:lstStyle/>
          <a:p>
            <a:pPr algn="just"/>
            <a:r>
              <a:rPr lang="en-US" dirty="0"/>
              <a:t>	Front-End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="" xmlns:a16="http://schemas.microsoft.com/office/drawing/2014/main" id="{C99C73E5-D711-4F8E-BEB4-F631027BEB94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2"/>
          <a:srcRect l="2530" r="2530"/>
          <a:stretch>
            <a:fillRect/>
          </a:stretch>
        </p:blipFill>
        <p:spPr>
          <a:xfrm>
            <a:off x="958900" y="3310726"/>
            <a:ext cx="2691242" cy="1468341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712516" y="2734464"/>
            <a:ext cx="3050438" cy="576263"/>
          </a:xfrm>
        </p:spPr>
        <p:txBody>
          <a:bodyPr/>
          <a:lstStyle/>
          <a:p>
            <a:pPr algn="just"/>
            <a:r>
              <a:rPr lang="en-US" dirty="0"/>
              <a:t>	  Back-End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982776" y="2734465"/>
            <a:ext cx="3051095" cy="576262"/>
          </a:xfrm>
        </p:spPr>
        <p:txBody>
          <a:bodyPr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8AA8A3B4-8D9D-4710-8C8D-6E756ECBD1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43" b="7409"/>
          <a:stretch/>
        </p:blipFill>
        <p:spPr>
          <a:xfrm>
            <a:off x="903963" y="4805938"/>
            <a:ext cx="2746179" cy="159151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879E8781-EE2F-4313-8B41-BFD9D38D0D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4645" y="3429000"/>
            <a:ext cx="2746180" cy="296844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B9B9836F-72CC-4785-BDFC-5488C97F34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3826" y="3351681"/>
            <a:ext cx="3458817" cy="30457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550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1960563"/>
            <a:ext cx="8761413" cy="2682875"/>
          </a:xfrm>
        </p:spPr>
        <p:txBody>
          <a:bodyPr/>
          <a:lstStyle/>
          <a:p>
            <a:pPr algn="just"/>
            <a:r>
              <a:rPr lang="en-US" sz="8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						ANY 					   			QUERIES???</a:t>
            </a:r>
          </a:p>
        </p:txBody>
      </p:sp>
    </p:spTree>
    <p:extLst>
      <p:ext uri="{BB962C8B-B14F-4D97-AF65-F5344CB8AC3E}">
        <p14:creationId xmlns:p14="http://schemas.microsoft.com/office/powerpoint/2010/main" val="158220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722783" y="1874838"/>
            <a:ext cx="10469217" cy="2811462"/>
          </a:xfrm>
        </p:spPr>
        <p:txBody>
          <a:bodyPr/>
          <a:lstStyle/>
          <a:p>
            <a:pPr algn="ctr"/>
            <a:r>
              <a:rPr lang="en-US" sz="115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  <a:br>
              <a:rPr lang="en-US" sz="115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996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891480"/>
            <a:ext cx="8825659" cy="31283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Developed for the purpose of providing news to all viewers.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User satisfaction related news will be published.</a:t>
            </a:r>
            <a:endParaRPr lang="en-US" sz="2000" dirty="0" smtClean="0"/>
          </a:p>
          <a:p>
            <a:r>
              <a:rPr lang="en-US" sz="2000" dirty="0" smtClean="0"/>
              <a:t>Developed using </a:t>
            </a:r>
            <a:r>
              <a:rPr lang="en-US" sz="2000" dirty="0" err="1" smtClean="0"/>
              <a:t>django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55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706130"/>
            <a:ext cx="8825659" cy="33136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+mj-lt"/>
              </a:rPr>
              <a:t>Develop a dynamic website for online news portal system full of relevant information and easy to use.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+mj-lt"/>
              </a:rPr>
              <a:t>Supplying with news according to user ‘s priority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+mj-lt"/>
              </a:rPr>
              <a:t>Providing as possible accurate news from multiple sources.</a:t>
            </a: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7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2000" dirty="0" smtClean="0"/>
              <a:t>Online </a:t>
            </a:r>
            <a:r>
              <a:rPr lang="en-US" sz="2000" dirty="0" err="1" smtClean="0"/>
              <a:t>khabar</a:t>
            </a:r>
            <a:endParaRPr lang="en-US" sz="2000" dirty="0" smtClean="0"/>
          </a:p>
          <a:p>
            <a:r>
              <a:rPr lang="en-US" sz="2000" dirty="0" err="1" smtClean="0"/>
              <a:t>eKantipur</a:t>
            </a:r>
            <a:endParaRPr lang="en-US" sz="2000" dirty="0" smtClean="0"/>
          </a:p>
          <a:p>
            <a:r>
              <a:rPr lang="en-US" sz="2000" dirty="0" err="1" smtClean="0"/>
              <a:t>Nagarik</a:t>
            </a:r>
            <a:r>
              <a:rPr lang="en-US" sz="2000" dirty="0" smtClean="0"/>
              <a:t> news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79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26602B5-797C-40F1-9E6F-008554541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B6CE758-860D-45E0-97AE-E2264CB3E1E2}"/>
              </a:ext>
            </a:extLst>
          </p:cNvPr>
          <p:cNvSpPr txBox="1"/>
          <p:nvPr/>
        </p:nvSpPr>
        <p:spPr>
          <a:xfrm>
            <a:off x="778476" y="1063416"/>
            <a:ext cx="25207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Data Flow </a:t>
            </a:r>
            <a:r>
              <a:rPr lang="en-US" sz="4000" b="1" dirty="0"/>
              <a:t>Diagram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687" y="862885"/>
            <a:ext cx="6681654" cy="515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85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26602B5-797C-40F1-9E6F-008554541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B6CE758-860D-45E0-97AE-E2264CB3E1E2}"/>
              </a:ext>
            </a:extLst>
          </p:cNvPr>
          <p:cNvSpPr txBox="1"/>
          <p:nvPr/>
        </p:nvSpPr>
        <p:spPr>
          <a:xfrm>
            <a:off x="778476" y="1063416"/>
            <a:ext cx="25207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Use Case Diagram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080" y="1147762"/>
            <a:ext cx="60769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96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26602B5-797C-40F1-9E6F-008554541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B6CE758-860D-45E0-97AE-E2264CB3E1E2}"/>
              </a:ext>
            </a:extLst>
          </p:cNvPr>
          <p:cNvSpPr txBox="1"/>
          <p:nvPr/>
        </p:nvSpPr>
        <p:spPr>
          <a:xfrm>
            <a:off x="475339" y="295729"/>
            <a:ext cx="25207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Block Diagram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450" y="0"/>
            <a:ext cx="52970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40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2069" y="295729"/>
            <a:ext cx="4023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Frontend Works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8A20F36-7BB2-459F-AF47-592FCB14E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642" y="1232451"/>
            <a:ext cx="9477897" cy="532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31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7017" y="470263"/>
            <a:ext cx="3560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Login Interface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4F9394C-D6FB-4E2B-94BD-FE32388DB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487" y="1219199"/>
            <a:ext cx="8908053" cy="534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5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1378</TotalTime>
  <Words>132</Words>
  <Application>Microsoft Office PowerPoint</Application>
  <PresentationFormat>Custom</PresentationFormat>
  <Paragraphs>51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Ion Boardroom</vt:lpstr>
      <vt:lpstr>NEWS PORTAL</vt:lpstr>
      <vt:lpstr>INTRODUCTION</vt:lpstr>
      <vt:lpstr>OBJECTIVES</vt:lpstr>
      <vt:lpstr>LITERATURE 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Tools Used</vt:lpstr>
      <vt:lpstr>      ANY            QUERIES???</vt:lpstr>
      <vt:lpstr>Thank You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Instant Delivery</dc:title>
  <dc:creator>Sanju</dc:creator>
  <cp:lastModifiedBy>DELL</cp:lastModifiedBy>
  <cp:revision>79</cp:revision>
  <dcterms:created xsi:type="dcterms:W3CDTF">2019-04-03T13:02:45Z</dcterms:created>
  <dcterms:modified xsi:type="dcterms:W3CDTF">2020-05-28T08:58:53Z</dcterms:modified>
</cp:coreProperties>
</file>