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77" r:id="rId6"/>
    <p:sldId id="278" r:id="rId7"/>
    <p:sldId id="292" r:id="rId8"/>
    <p:sldId id="284" r:id="rId9"/>
    <p:sldId id="295" r:id="rId10"/>
    <p:sldId id="297" r:id="rId11"/>
    <p:sldId id="30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>
        <p:scale>
          <a:sx n="75" d="100"/>
          <a:sy n="75" d="100"/>
        </p:scale>
        <p:origin x="-54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9ABDC-2456-4A61-8FE3-574FA38F46CB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EA814-BF2E-48A6-9E0C-AEE1FAC7F6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5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D9476948-F229-4802-9FB8-3DA2BD8E0EAF}" type="datetime1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7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A78E-88E3-40C0-A174-A5BFC0F0873B}" type="datetime1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1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C457-11C4-4541-8DAF-49AED6238744}" type="datetime1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33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4C1F-1258-4984-9900-964353694257}" type="datetime1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5452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34BE-071D-41A5-96A5-68BC7D05BD7A}" type="datetime1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18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88B4-DF44-48F2-8906-A4DDCE3195B5}" type="datetime1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65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5B1A-AE91-4A54-BFE6-4B45A39AF03D}" type="datetime1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55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9FFA-C10E-4588-B86D-565E43EF0B4D}" type="datetime1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105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6C-3B36-4ED2-AB4A-352ECC2F8130}" type="datetime1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0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C751-1084-4E64-8E8D-CE573F27D810}" type="datetime1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25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90FB-736B-4289-8894-B308EF929905}" type="datetime1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61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C79B-355B-41E6-9137-7F062B3564FB}" type="datetime1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6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7065-A4DF-4C7A-995F-3F47D782ADCC}" type="datetime1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7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A5C0-1DB6-4DA3-B405-E47CEDB2E6DB}" type="datetime1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6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5129-F375-4308-B686-1D863626A274}" type="datetime1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9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6750-8A83-491B-B7FA-33E582F8C10A}" type="datetime1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8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BBD-D11B-4BE6-894D-2CD7FC234E54}" type="datetime1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8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B4A4C1F-1258-4984-9900-964353694257}" type="datetime1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211" y="528780"/>
            <a:ext cx="10349948" cy="1371600"/>
          </a:xfrm>
        </p:spPr>
        <p:txBody>
          <a:bodyPr/>
          <a:lstStyle/>
          <a:p>
            <a:pPr algn="ctr"/>
            <a:r>
              <a:rPr lang="en-US" sz="6600" dirty="0" smtClean="0">
                <a:latin typeface="Garamond" pitchFamily="18" charset="0"/>
              </a:rPr>
              <a:t>NEWS PORTAL</a:t>
            </a:r>
            <a:endParaRPr lang="en-US" sz="6600" dirty="0">
              <a:latin typeface="Garamon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93497" y="3055075"/>
            <a:ext cx="3265004" cy="2583725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aramond" pitchFamily="18" charset="0"/>
              </a:rPr>
              <a:t>Presented By: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itchFamily="18" charset="0"/>
              </a:rPr>
              <a:t>ROHIT AGRAWAL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itchFamily="18" charset="0"/>
              </a:rPr>
              <a:t>PRAJWOL THAPA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itchFamily="18" charset="0"/>
              </a:rPr>
              <a:t>SALIN DEV NAKARMI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itchFamily="18" charset="0"/>
              </a:rPr>
              <a:t>NABIN </a:t>
            </a:r>
            <a:r>
              <a:rPr lang="en-US" sz="2400" dirty="0" smtClean="0">
                <a:solidFill>
                  <a:schemeClr val="bg1"/>
                </a:solidFill>
                <a:latin typeface="Garamond" pitchFamily="18" charset="0"/>
              </a:rPr>
              <a:t>SHAHI</a:t>
            </a:r>
          </a:p>
          <a:p>
            <a:r>
              <a:rPr lang="en-US" sz="2400" dirty="0" err="1" smtClean="0">
                <a:solidFill>
                  <a:schemeClr val="bg1"/>
                </a:solidFill>
                <a:latin typeface="Garamond" pitchFamily="18" charset="0"/>
              </a:rPr>
              <a:t>Parameshwor</a:t>
            </a:r>
            <a:r>
              <a:rPr lang="en-US" sz="2400" dirty="0" smtClean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aramond" pitchFamily="18" charset="0"/>
              </a:rPr>
              <a:t>rokaha</a:t>
            </a:r>
            <a:r>
              <a:rPr lang="en-US" sz="2400" dirty="0" smtClean="0">
                <a:solidFill>
                  <a:schemeClr val="bg1"/>
                </a:solidFill>
                <a:latin typeface="Garamond" pitchFamily="18" charset="0"/>
              </a:rPr>
              <a:t>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Garamond" pitchFamily="18" charset="0"/>
              </a:rPr>
              <a:t>Deep </a:t>
            </a:r>
            <a:r>
              <a:rPr lang="en-US" sz="2400" dirty="0" err="1" smtClean="0">
                <a:solidFill>
                  <a:schemeClr val="bg1"/>
                </a:solidFill>
                <a:latin typeface="Garamond" pitchFamily="18" charset="0"/>
              </a:rPr>
              <a:t>kumar</a:t>
            </a:r>
            <a:r>
              <a:rPr lang="en-US" sz="2400" dirty="0" smtClean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aramond" pitchFamily="18" charset="0"/>
              </a:rPr>
              <a:t>maharjan</a:t>
            </a:r>
            <a:endParaRPr lang="en-US" sz="2400" dirty="0">
              <a:solidFill>
                <a:schemeClr val="bg1"/>
              </a:solidFill>
              <a:latin typeface="Garamond" pitchFamily="18" charset="0"/>
            </a:endParaRPr>
          </a:p>
          <a:p>
            <a:endParaRPr lang="en-US" sz="2400" dirty="0"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1" y="2072944"/>
            <a:ext cx="6412698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017" y="285934"/>
            <a:ext cx="356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User Interface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70000"/>
            <a:ext cx="10058400" cy="514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2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891480"/>
            <a:ext cx="8825659" cy="31283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Advertisement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Live events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Selling subscriptions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smtClean="0"/>
              <a:t>Sponsorships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2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960563"/>
            <a:ext cx="8761413" cy="2682875"/>
          </a:xfrm>
        </p:spPr>
        <p:txBody>
          <a:bodyPr/>
          <a:lstStyle/>
          <a:p>
            <a:pPr algn="just"/>
            <a:r>
              <a: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						ANY 					   			QUERIES???</a:t>
            </a:r>
          </a:p>
        </p:txBody>
      </p:sp>
    </p:spTree>
    <p:extLst>
      <p:ext uri="{BB962C8B-B14F-4D97-AF65-F5344CB8AC3E}">
        <p14:creationId xmlns:p14="http://schemas.microsoft.com/office/powerpoint/2010/main" val="158220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22783" y="1874838"/>
            <a:ext cx="10469217" cy="2811462"/>
          </a:xfrm>
        </p:spPr>
        <p:txBody>
          <a:bodyPr/>
          <a:lstStyle/>
          <a:p>
            <a:pPr algn="ctr"/>
            <a:r>
              <a:rPr lang="en-US" sz="11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  <a:br>
              <a:rPr lang="en-US" sz="11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99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891480"/>
            <a:ext cx="8825659" cy="31283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Developed for the purpose of providing news to all viewers.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User satisfaction related news will be published.</a:t>
            </a:r>
          </a:p>
          <a:p>
            <a:r>
              <a:rPr lang="en-US" sz="2000" dirty="0" smtClean="0"/>
              <a:t>Developed using </a:t>
            </a:r>
            <a:r>
              <a:rPr lang="en-US" sz="2000" dirty="0" err="1" smtClean="0"/>
              <a:t>django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706130"/>
            <a:ext cx="8825659" cy="33136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</a:rPr>
              <a:t>Develop a dynamic website for online news portal system full of relevant information and easy to use.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</a:rPr>
              <a:t>Supplying with news according to user ‘s priority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</a:rPr>
              <a:t>Providing as possible accurate news from multiple sources.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000" dirty="0" smtClean="0"/>
              <a:t>Online </a:t>
            </a:r>
            <a:r>
              <a:rPr lang="en-US" sz="2000" dirty="0" err="1" smtClean="0"/>
              <a:t>khabar</a:t>
            </a:r>
            <a:endParaRPr lang="en-US" sz="2000" dirty="0" smtClean="0"/>
          </a:p>
          <a:p>
            <a:r>
              <a:rPr lang="en-US" sz="2000" dirty="0" err="1" smtClean="0"/>
              <a:t>eKantipur</a:t>
            </a:r>
            <a:endParaRPr lang="en-US" sz="2000" dirty="0" smtClean="0"/>
          </a:p>
          <a:p>
            <a:r>
              <a:rPr lang="en-US" sz="2000" dirty="0" err="1" smtClean="0"/>
              <a:t>Nagarik</a:t>
            </a:r>
            <a:r>
              <a:rPr lang="en-US" sz="2000" dirty="0" smtClean="0"/>
              <a:t> news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6602B5-797C-40F1-9E6F-00855454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B6CE758-860D-45E0-97AE-E2264CB3E1E2}"/>
              </a:ext>
            </a:extLst>
          </p:cNvPr>
          <p:cNvSpPr txBox="1"/>
          <p:nvPr/>
        </p:nvSpPr>
        <p:spPr>
          <a:xfrm>
            <a:off x="778476" y="1063416"/>
            <a:ext cx="25207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Data Flow </a:t>
            </a:r>
            <a:r>
              <a:rPr lang="en-US" sz="4000" b="1" dirty="0"/>
              <a:t>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87" y="862885"/>
            <a:ext cx="6681654" cy="515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6602B5-797C-40F1-9E6F-00855454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B6CE758-860D-45E0-97AE-E2264CB3E1E2}"/>
              </a:ext>
            </a:extLst>
          </p:cNvPr>
          <p:cNvSpPr txBox="1"/>
          <p:nvPr/>
        </p:nvSpPr>
        <p:spPr>
          <a:xfrm>
            <a:off x="778476" y="1063416"/>
            <a:ext cx="25207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Use Case Diagram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080" y="1147762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6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6602B5-797C-40F1-9E6F-00855454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B6CE758-860D-45E0-97AE-E2264CB3E1E2}"/>
              </a:ext>
            </a:extLst>
          </p:cNvPr>
          <p:cNvSpPr txBox="1"/>
          <p:nvPr/>
        </p:nvSpPr>
        <p:spPr>
          <a:xfrm>
            <a:off x="475339" y="295729"/>
            <a:ext cx="25207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Block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450" y="0"/>
            <a:ext cx="5297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0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017" y="470263"/>
            <a:ext cx="356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Login Interface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66812"/>
            <a:ext cx="91440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017" y="360183"/>
            <a:ext cx="3560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Advertisement Page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560512"/>
            <a:ext cx="91440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2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1434</TotalTime>
  <Words>124</Words>
  <Application>Microsoft Office PowerPoint</Application>
  <PresentationFormat>Custom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 Boardroom</vt:lpstr>
      <vt:lpstr>NEWS PORTAL</vt:lpstr>
      <vt:lpstr>INTRODUCTION</vt:lpstr>
      <vt:lpstr>OBJECTIVES</vt:lpstr>
      <vt:lpstr>LITERATURE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REVENUE MODEL</vt:lpstr>
      <vt:lpstr>      ANY            QUERIES???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Instant Delivery</dc:title>
  <dc:creator>Sanju</dc:creator>
  <cp:lastModifiedBy>DELL</cp:lastModifiedBy>
  <cp:revision>88</cp:revision>
  <dcterms:created xsi:type="dcterms:W3CDTF">2019-04-03T13:02:45Z</dcterms:created>
  <dcterms:modified xsi:type="dcterms:W3CDTF">2020-06-10T05:12:48Z</dcterms:modified>
</cp:coreProperties>
</file>