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21F03E4-4FA4-491F-9036-4EDFC64CCD4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CFAE707-E186-4592-872D-09F9F7CECFD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9/23/2020 8:44:44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3D6A6DF2-7BE2-4638-B54A-424C95A7B9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7" y="709612"/>
            <a:ext cx="59150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6E95335D-3F56-4301-BCB0-0F0A14747E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7" y="709612"/>
            <a:ext cx="59150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4EFC1500-C075-4831-8C5B-79B4E8C704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5" y="576262"/>
            <a:ext cx="314325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5F120703-DE48-45B4-B090-E199760055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628650"/>
            <a:ext cx="55626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3D99011B-CD53-4304-BFDD-27211253B9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952500"/>
            <a:ext cx="6629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7C1C68C5-58E7-4DAC-8537-918C1224591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952500"/>
            <a:ext cx="6629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E14B1808-FE74-4558-B6BC-92B9561012A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609600"/>
            <a:ext cx="77438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