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A0BE-E976-4F5A-823E-5D84B111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05D2-4CAA-45C7-834A-6381460D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CEFD-E21B-46F8-82E2-A867AABF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5C9C-F47A-4BCB-8915-526B036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DBA2-3C19-426C-908A-C569C5E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16E-502C-477B-A5D9-EF88DC45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B7266-9AA0-49DF-A108-CE00A411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E35F-F336-4E07-B1F6-3369CB00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CED3-6797-49A5-95A3-2CA9CE4D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B8F3-22F2-4490-A6E7-7D928F69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7ABD-49CA-48F2-9420-B6E0789D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18C6-2C1D-4A01-9B4B-2F609BF5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237C-0C25-410B-86D9-B6FAE76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FA66-F128-40A7-A384-64302856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779D-1DDA-4E8C-89B1-3C1B4AF4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952A-6AF0-4E28-9D3E-C5588BB9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B9-F6F3-45FA-8984-133F75F3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FCEB-11F2-4A03-AF50-416EE608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E472-89BC-4C90-8720-AC10617C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A301-2185-4970-BEF6-7B090BD1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8611-D1F1-4D9B-B4D2-F722B4C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B954-6848-49EA-B584-B01B27ED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FD9D-7B49-48C8-9E4F-22CAC5A9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9EF3-E6CB-4CE2-995B-81CAAF4A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7AE6-38B0-4AFB-BF1C-993EB3E1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738-96F0-4B26-8D92-E5BB352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A902-0E9A-4749-AF4F-E1706C77C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1FB6-8173-4113-95BC-DEE18463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A750-83CA-41A3-B9C7-2A0F923C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89D3-0931-4752-8BA9-1DFEE48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F5DD-200A-435A-9EA9-62E4A314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6B2A-F7D0-44FE-87C3-9569464C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40A7-8D81-492A-8EC2-D7D98486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8655-3F08-4078-A208-BF3AAFC0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15EDE-06EE-49D1-B7B7-7495EEBB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7F863-1D65-416A-B126-6287F0A81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31A92-8571-4672-9B1A-7BF5B29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BE739-B1D3-401D-8A23-8B406D3B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ACE8-0F3F-4F85-886A-510511F5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DD49-BE95-4214-84A0-0557546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BF60C-9FBA-40BB-9936-FC8A080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91B5-E7CC-4644-9DE9-DF3C080B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B5610-4C27-4D87-991A-369368A5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B8A60-EC1A-4938-A7C9-6F239CC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17DA-D840-490E-8187-BF3EE3C4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824E-6348-4A5A-BF65-657E0089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1984-637C-49CD-9124-85F0F5FA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C08-94D8-4C3B-85A0-EF033B33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543F1-3976-4209-BBB9-53CFCEBE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8376-1157-4F65-B03A-23DE6844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93651-1529-42CA-A7CF-37DCCA99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3CDF-35CB-4511-B2CA-F32BE748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2ECF-3E2F-461D-84C1-38C0E89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F89EE-4CDC-4F88-BE2D-7CED03D1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53ECE-36BC-4BE7-9157-720AF703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6F83-C060-4A93-B19F-8986A5F9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34AB-E4A0-42A2-95D6-A5F04300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0825-D970-4DEA-BC6F-E60DF33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F12A6-40F7-4AC9-85DA-9F925235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5DB6-C73B-453B-807E-DF2BA482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9BC3-3D0F-4529-ABFB-29B7D1F9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1547-7DAF-4FE9-B0F0-0ECC4B2A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A75-B689-405E-8DDA-81194CE7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491/bridge-design-pattern-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FD0E-1CEF-4312-8EE2-4BB4F4FA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4" y="188297"/>
            <a:ext cx="8180439" cy="952243"/>
          </a:xfrm>
        </p:spPr>
        <p:txBody>
          <a:bodyPr/>
          <a:lstStyle/>
          <a:p>
            <a:r>
              <a:rPr lang="en-US" dirty="0"/>
              <a:t>Structural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E43B0-3CD3-4C53-905A-D5539A8D7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1271792"/>
            <a:ext cx="3431458" cy="41556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Adaptor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Bridge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Composite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Decorator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Facade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Flyweight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8980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C375-9D22-43A0-BC79-C4237CFB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336"/>
            <a:ext cx="5257800" cy="893404"/>
          </a:xfrm>
        </p:spPr>
        <p:txBody>
          <a:bodyPr/>
          <a:lstStyle/>
          <a:p>
            <a:r>
              <a:rPr lang="en-US" dirty="0"/>
              <a:t>Bridge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1DB-321E-4421-8BA5-43ADE74B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3" y="894740"/>
            <a:ext cx="9751142" cy="1936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When we have interface hierarchies in both interfaces as well as implementations, then </a:t>
            </a:r>
            <a:r>
              <a:rPr lang="en-US" sz="1800" b="1" dirty="0"/>
              <a:t>bridge design pattern</a:t>
            </a:r>
            <a:r>
              <a:rPr lang="en-US" sz="1800" dirty="0"/>
              <a:t> is used to decouple the interfaces from implementation and hiding the implementation details from the client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According to Gang Of Four (</a:t>
            </a:r>
            <a:r>
              <a:rPr lang="en-US" sz="1800" dirty="0" err="1"/>
              <a:t>Gof</a:t>
            </a:r>
            <a:r>
              <a:rPr lang="en-US" sz="1800" dirty="0"/>
              <a:t>) bridge design pattern is:</a:t>
            </a:r>
          </a:p>
          <a:p>
            <a:pPr marL="457200" lvl="1" indent="0">
              <a:buNone/>
            </a:pPr>
            <a:r>
              <a:rPr lang="en-US" sz="1800" dirty="0"/>
              <a:t>“</a:t>
            </a:r>
            <a:r>
              <a:rPr lang="en-US" sz="1800" i="1" dirty="0"/>
              <a:t>Decouple an abstraction from its implementation so that the two can vary independently</a:t>
            </a:r>
            <a:r>
              <a:rPr lang="en-US" sz="1800" dirty="0"/>
              <a:t>”</a:t>
            </a:r>
          </a:p>
          <a:p>
            <a:pPr marL="457200" lvl="1" indent="0">
              <a:buNone/>
            </a:pPr>
            <a:r>
              <a:rPr lang="en-US" sz="1800" dirty="0"/>
              <a:t>It follows the notion to prefer </a:t>
            </a:r>
            <a:r>
              <a:rPr lang="en-US" sz="1800" b="1" dirty="0"/>
              <a:t>Composition</a:t>
            </a:r>
            <a:r>
              <a:rPr lang="en-US" sz="1800" dirty="0"/>
              <a:t> over </a:t>
            </a:r>
            <a:r>
              <a:rPr lang="en-US" sz="1800" b="1" dirty="0"/>
              <a:t>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1DE4-CCB0-442A-A9B4-7125DD15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93" y="2780874"/>
            <a:ext cx="7267575" cy="397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5BE44-8800-4EA4-9AD7-677C975AD659}"/>
              </a:ext>
            </a:extLst>
          </p:cNvPr>
          <p:cNvSpPr txBox="1"/>
          <p:nvPr/>
        </p:nvSpPr>
        <p:spPr>
          <a:xfrm>
            <a:off x="326922" y="3106994"/>
            <a:ext cx="414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Problem:</a:t>
            </a:r>
          </a:p>
          <a:p>
            <a:r>
              <a:rPr lang="en-US" dirty="0"/>
              <a:t>The two interfaces color and Shape are so interconnected that is very difficult to make any changes in any interface.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0A51-1B81-4574-BC5A-1EA0722825E3}"/>
              </a:ext>
            </a:extLst>
          </p:cNvPr>
          <p:cNvSpPr txBox="1"/>
          <p:nvPr/>
        </p:nvSpPr>
        <p:spPr>
          <a:xfrm>
            <a:off x="245805" y="6420464"/>
            <a:ext cx="726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https://www.journaldev.com/1491/bridge-design-pattern-java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9B53-0662-460E-BAE4-629D68A3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" y="40670"/>
            <a:ext cx="6899787" cy="50994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Bridge Pattern Continues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B83A7-C053-464F-A450-6A7C27BA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38" y="3064361"/>
            <a:ext cx="8898194" cy="3791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2FFE4-C11A-4017-87CE-36279711A3DA}"/>
              </a:ext>
            </a:extLst>
          </p:cNvPr>
          <p:cNvSpPr txBox="1"/>
          <p:nvPr/>
        </p:nvSpPr>
        <p:spPr>
          <a:xfrm>
            <a:off x="157316" y="678426"/>
            <a:ext cx="1193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Notice the bridge between </a:t>
            </a:r>
            <a:r>
              <a:rPr lang="en-US" b="1" dirty="0"/>
              <a:t>Shape</a:t>
            </a:r>
            <a:r>
              <a:rPr lang="en-US" dirty="0"/>
              <a:t> abstract class and </a:t>
            </a:r>
            <a:r>
              <a:rPr lang="en-US" b="1" dirty="0"/>
              <a:t>Color</a:t>
            </a:r>
            <a:r>
              <a:rPr lang="en-US" dirty="0"/>
              <a:t> interface.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Bridge design pattern can be used when both abstraction and implementation can have different hierarchies independently and we want to hide the implementation from the client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7376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0DAD41-273C-4008-96B5-A90C5F7D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" y="40670"/>
            <a:ext cx="6899787" cy="50994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Bridge Pattern Continues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8E8E9-55FC-4C3A-A1A3-7438814D56C8}"/>
              </a:ext>
            </a:extLst>
          </p:cNvPr>
          <p:cNvSpPr txBox="1"/>
          <p:nvPr/>
        </p:nvSpPr>
        <p:spPr>
          <a:xfrm>
            <a:off x="275302" y="707923"/>
            <a:ext cx="45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java code of the above explanation.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C5212-2CB0-47C5-B779-D15462B2E801}"/>
              </a:ext>
            </a:extLst>
          </p:cNvPr>
          <p:cNvSpPr/>
          <p:nvPr/>
        </p:nvSpPr>
        <p:spPr>
          <a:xfrm>
            <a:off x="7325047" y="1130711"/>
            <a:ext cx="40017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interface Color {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6146E-1A15-476C-A1E8-0561889A3D10}"/>
              </a:ext>
            </a:extLst>
          </p:cNvPr>
          <p:cNvSpPr/>
          <p:nvPr/>
        </p:nvSpPr>
        <p:spPr>
          <a:xfrm>
            <a:off x="393285" y="1139047"/>
            <a:ext cx="466639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abstract class Shape {</a:t>
            </a:r>
          </a:p>
          <a:p>
            <a:r>
              <a:rPr lang="en-US" sz="1200" dirty="0"/>
              <a:t>         //Composition - implementor</a:t>
            </a:r>
          </a:p>
          <a:p>
            <a:r>
              <a:rPr lang="en-US" sz="1200" dirty="0"/>
              <a:t>         protected Color </a:t>
            </a:r>
            <a:r>
              <a:rPr lang="en-US" sz="1200" dirty="0" err="1"/>
              <a:t>color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       //constructor with implementor as input argument</a:t>
            </a:r>
          </a:p>
          <a:p>
            <a:r>
              <a:rPr lang="en-US" sz="1200" dirty="0"/>
              <a:t>        public Shape(Color c){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this.color</a:t>
            </a:r>
            <a:r>
              <a:rPr lang="en-US" sz="1200" dirty="0"/>
              <a:t>=c;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abstract public void </a:t>
            </a:r>
            <a:r>
              <a:rPr lang="en-US" sz="1200" dirty="0" err="1"/>
              <a:t>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85831-C39A-4C29-B0D0-7E50745E8629}"/>
              </a:ext>
            </a:extLst>
          </p:cNvPr>
          <p:cNvSpPr/>
          <p:nvPr/>
        </p:nvSpPr>
        <p:spPr>
          <a:xfrm>
            <a:off x="5953760" y="2044899"/>
            <a:ext cx="275336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RedColor</a:t>
            </a:r>
            <a:r>
              <a:rPr lang="en-US" sz="1200" dirty="0"/>
              <a:t> implements Color{</a:t>
            </a:r>
          </a:p>
          <a:p>
            <a:r>
              <a:rPr lang="en-US" sz="1200" dirty="0"/>
              <a:t>         public void </a:t>
            </a:r>
            <a:r>
              <a:rPr lang="en-US" sz="1200" dirty="0" err="1"/>
              <a:t>applyColor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("red.");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BE580-D516-4C79-B637-508B854C6AE9}"/>
              </a:ext>
            </a:extLst>
          </p:cNvPr>
          <p:cNvSpPr/>
          <p:nvPr/>
        </p:nvSpPr>
        <p:spPr>
          <a:xfrm>
            <a:off x="8981440" y="2024579"/>
            <a:ext cx="3149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GreenColor</a:t>
            </a:r>
            <a:r>
              <a:rPr lang="en-US" sz="1200" dirty="0"/>
              <a:t> implements Color{</a:t>
            </a:r>
          </a:p>
          <a:p>
            <a:r>
              <a:rPr lang="en-US" sz="1200" dirty="0"/>
              <a:t>         public void </a:t>
            </a:r>
            <a:r>
              <a:rPr lang="en-US" sz="1200" dirty="0" err="1"/>
              <a:t>applyColor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(“Green.");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43062-2284-4A0F-91D0-A03AEBCC4B64}"/>
              </a:ext>
            </a:extLst>
          </p:cNvPr>
          <p:cNvSpPr/>
          <p:nvPr/>
        </p:nvSpPr>
        <p:spPr>
          <a:xfrm>
            <a:off x="152400" y="3487063"/>
            <a:ext cx="368808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Triangle extends Shape{</a:t>
            </a:r>
          </a:p>
          <a:p>
            <a:r>
              <a:rPr lang="en-US" sz="1200" dirty="0"/>
              <a:t>          public Triangle(Color c) {</a:t>
            </a:r>
          </a:p>
          <a:p>
            <a:r>
              <a:rPr lang="en-US" sz="1200" dirty="0"/>
              <a:t>                  super(c);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         @Override</a:t>
            </a:r>
          </a:p>
          <a:p>
            <a:r>
              <a:rPr lang="en-US" sz="1200" dirty="0"/>
              <a:t>            public void </a:t>
            </a:r>
            <a:r>
              <a:rPr lang="en-US" sz="1200" dirty="0" err="1"/>
              <a:t>applyColor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System.out.print</a:t>
            </a:r>
            <a:r>
              <a:rPr lang="en-US" sz="1200" dirty="0"/>
              <a:t>("Triangle filled with color ");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color.applyColor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}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82863-C22A-40CF-B916-3883E9AD881C}"/>
              </a:ext>
            </a:extLst>
          </p:cNvPr>
          <p:cNvSpPr/>
          <p:nvPr/>
        </p:nvSpPr>
        <p:spPr>
          <a:xfrm>
            <a:off x="4013200" y="3508277"/>
            <a:ext cx="390144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Pentagon extends Shape{</a:t>
            </a:r>
          </a:p>
          <a:p>
            <a:r>
              <a:rPr lang="en-US" sz="1200" dirty="0"/>
              <a:t>        public Pentagon(Color c) {</a:t>
            </a:r>
          </a:p>
          <a:p>
            <a:r>
              <a:rPr lang="en-US" sz="1200" dirty="0"/>
              <a:t>               super(c);</a:t>
            </a:r>
          </a:p>
          <a:p>
            <a:r>
              <a:rPr lang="en-US" sz="1200" dirty="0"/>
              <a:t>         }</a:t>
            </a:r>
          </a:p>
          <a:p>
            <a:endParaRPr lang="en-US" sz="1200" dirty="0"/>
          </a:p>
          <a:p>
            <a:r>
              <a:rPr lang="en-US" sz="1200" dirty="0"/>
              <a:t>         @Override</a:t>
            </a:r>
          </a:p>
          <a:p>
            <a:r>
              <a:rPr lang="en-US" sz="1200" dirty="0"/>
              <a:t>         public void </a:t>
            </a:r>
            <a:r>
              <a:rPr lang="en-US" sz="1200" dirty="0" err="1"/>
              <a:t>applyColor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System.out.print</a:t>
            </a:r>
            <a:r>
              <a:rPr lang="en-US" sz="1200" dirty="0"/>
              <a:t>("Pentagon filled with color ");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color.applyColor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} 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231575-7753-4FE3-873F-12B01D2BC55B}"/>
              </a:ext>
            </a:extLst>
          </p:cNvPr>
          <p:cNvCxnSpPr>
            <a:stCxn id="12" idx="0"/>
          </p:cNvCxnSpPr>
          <p:nvPr/>
        </p:nvCxnSpPr>
        <p:spPr>
          <a:xfrm flipV="1">
            <a:off x="1996440" y="3078039"/>
            <a:ext cx="5080" cy="40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36667-E682-4540-BD7D-61D6BCAC773A}"/>
              </a:ext>
            </a:extLst>
          </p:cNvPr>
          <p:cNvCxnSpPr/>
          <p:nvPr/>
        </p:nvCxnSpPr>
        <p:spPr>
          <a:xfrm flipV="1">
            <a:off x="4297680" y="3078039"/>
            <a:ext cx="0" cy="40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862C66-967A-45E8-B284-6C316339C7D5}"/>
              </a:ext>
            </a:extLst>
          </p:cNvPr>
          <p:cNvCxnSpPr/>
          <p:nvPr/>
        </p:nvCxnSpPr>
        <p:spPr>
          <a:xfrm flipV="1">
            <a:off x="8138160" y="1777042"/>
            <a:ext cx="0" cy="2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A4FB3C-498F-426F-BC13-8D16B076AC78}"/>
              </a:ext>
            </a:extLst>
          </p:cNvPr>
          <p:cNvCxnSpPr/>
          <p:nvPr/>
        </p:nvCxnSpPr>
        <p:spPr>
          <a:xfrm flipV="1">
            <a:off x="9916160" y="1777042"/>
            <a:ext cx="0" cy="2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EB0988-50CE-4F37-949D-FB0E0D07AFB8}"/>
              </a:ext>
            </a:extLst>
          </p:cNvPr>
          <p:cNvCxnSpPr/>
          <p:nvPr/>
        </p:nvCxnSpPr>
        <p:spPr>
          <a:xfrm>
            <a:off x="5059680" y="1451922"/>
            <a:ext cx="226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CF8E60-F880-4432-84CC-3487DDDCB573}"/>
              </a:ext>
            </a:extLst>
          </p:cNvPr>
          <p:cNvSpPr/>
          <p:nvPr/>
        </p:nvSpPr>
        <p:spPr>
          <a:xfrm>
            <a:off x="8066227" y="4636036"/>
            <a:ext cx="3901441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BridgePatternTest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  Shape tri = new Triangle(new </a:t>
            </a:r>
            <a:r>
              <a:rPr lang="en-US" sz="1200" dirty="0" err="1"/>
              <a:t>RedColor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tri.applyColor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                  Shape pent = new Pentagon(new </a:t>
            </a:r>
            <a:r>
              <a:rPr lang="en-US" sz="1200" dirty="0" err="1"/>
              <a:t>GreenColor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pent.applyColor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CCEB6F-D779-4A6A-ABF0-D794F7AFC6B9}"/>
              </a:ext>
            </a:extLst>
          </p:cNvPr>
          <p:cNvSpPr txBox="1"/>
          <p:nvPr/>
        </p:nvSpPr>
        <p:spPr>
          <a:xfrm>
            <a:off x="9347200" y="4307840"/>
            <a:ext cx="14732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BridgeTestProgram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40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315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Structural Design Pattern</vt:lpstr>
      <vt:lpstr>Bridge Design Pattern</vt:lpstr>
      <vt:lpstr>Bridge Pattern Continues</vt:lpstr>
      <vt:lpstr>Bridge Pattern Continues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Design Pattern</dc:title>
  <dc:creator>Ranjan, Prakash</dc:creator>
  <cp:lastModifiedBy>Ranjan, Prakash</cp:lastModifiedBy>
  <cp:revision>29</cp:revision>
  <dcterms:created xsi:type="dcterms:W3CDTF">2019-05-07T20:29:24Z</dcterms:created>
  <dcterms:modified xsi:type="dcterms:W3CDTF">2019-05-10T02:23:32Z</dcterms:modified>
</cp:coreProperties>
</file>