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A0BE-E976-4F5A-823E-5D84B111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05D2-4CAA-45C7-834A-6381460D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CEFD-E21B-46F8-82E2-A867AABF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5C9C-F47A-4BCB-8915-526B0367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DBA2-3C19-426C-908A-C569C5E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0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616E-502C-477B-A5D9-EF88DC45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B7266-9AA0-49DF-A108-CE00A411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E35F-F336-4E07-B1F6-3369CB00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CED3-6797-49A5-95A3-2CA9CE4D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B8F3-22F2-4490-A6E7-7D928F69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7ABD-49CA-48F2-9420-B6E0789D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18C6-2C1D-4A01-9B4B-2F609BF5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237C-0C25-410B-86D9-B6FAE76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FA66-F128-40A7-A384-64302856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779D-1DDA-4E8C-89B1-3C1B4AF4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952A-6AF0-4E28-9D3E-C5588BB9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BDB9-F6F3-45FA-8984-133F75F3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0FCEB-11F2-4A03-AF50-416EE608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DE472-89BC-4C90-8720-AC10617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A301-2185-4970-BEF6-7B090BD1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8611-D1F1-4D9B-B4D2-F722B4C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B954-6848-49EA-B584-B01B27ED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5FD9D-7B49-48C8-9E4F-22CAC5A9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9EF3-E6CB-4CE2-995B-81CAAF4A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7AE6-38B0-4AFB-BF1C-993EB3E1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F738-96F0-4B26-8D92-E5BB352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A902-0E9A-4749-AF4F-E1706C77C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1FB6-8173-4113-95BC-DEE18463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0A750-83CA-41A3-B9C7-2A0F923C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89D3-0931-4752-8BA9-1DFEE488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F5DD-200A-435A-9EA9-62E4A314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6B2A-F7D0-44FE-87C3-9569464C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440A7-8D81-492A-8EC2-D7D98486E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D8655-3F08-4078-A208-BF3AAFC0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15EDE-06EE-49D1-B7B7-7495EEBB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7F863-1D65-416A-B126-6287F0A81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31A92-8571-4672-9B1A-7BF5B294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BE739-B1D3-401D-8A23-8B406D3B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ACE8-0F3F-4F85-886A-510511F5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D49-BE95-4214-84A0-0557546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BF60C-9FBA-40BB-9936-FC8A080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B91B5-E7CC-4644-9DE9-DF3C080B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B5610-4C27-4D87-991A-369368A5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B8A60-EC1A-4938-A7C9-6F239CC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B17DA-D840-490E-8187-BF3EE3C4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F824E-6348-4A5A-BF65-657E0089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1984-637C-49CD-9124-85F0F5FA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BC08-94D8-4C3B-85A0-EF033B33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543F1-3976-4209-BBB9-53CFCEBE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8376-1157-4F65-B03A-23DE6844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93651-1529-42CA-A7CF-37DCCA99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53CDF-35CB-4511-B2CA-F32BE748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2ECF-3E2F-461D-84C1-38C0E89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F89EE-4CDC-4F88-BE2D-7CED03D15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53ECE-36BC-4BE7-9157-720AF703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6F83-C060-4A93-B19F-8986A5F9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34AB-E4A0-42A2-95D6-A5F04300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0825-D970-4DEA-BC6F-E60DF33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F12A6-40F7-4AC9-85DA-9F925235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5DB6-C73B-453B-807E-DF2BA482B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9BC3-3D0F-4529-ABFB-29B7D1F9C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4E86-B607-4661-9D81-A8AC4302DE08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1547-7DAF-4FE9-B0F0-0ECC4B2AC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A75-B689-405E-8DDA-81194CE7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6ED0-7380-4435-A0F0-857A8B7F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D0E-1CEF-4312-8EE2-4BB4F4FA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4" y="188297"/>
            <a:ext cx="8180439" cy="952243"/>
          </a:xfrm>
        </p:spPr>
        <p:txBody>
          <a:bodyPr/>
          <a:lstStyle/>
          <a:p>
            <a:r>
              <a:rPr lang="en-US" dirty="0"/>
              <a:t>Creational 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E43B0-3CD3-4C53-905A-D5539A8D7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3" y="1271792"/>
            <a:ext cx="4601497" cy="415561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Factory Method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Abstract factory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Builder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Singleton Design Pattern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Prototype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89803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C375-9D22-43A0-BC79-C4237CFB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2" y="1336"/>
            <a:ext cx="6742472" cy="893404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Factory Method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51DB-321E-4421-8BA5-43ADE74B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3" y="894740"/>
            <a:ext cx="9751142" cy="19369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Factory Method is just a fancy method that instantiate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Like Factory, the job of the factory method is to create or produce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1F9CC-058C-4F2B-8444-CB930C2E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97" y="3205477"/>
            <a:ext cx="7463914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Creational Design Pattern</vt:lpstr>
      <vt:lpstr>Factory Method Design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Design Pattern</dc:title>
  <dc:creator>Ranjan, Prakash</dc:creator>
  <cp:lastModifiedBy>Ranjan, Prakash</cp:lastModifiedBy>
  <cp:revision>34</cp:revision>
  <dcterms:created xsi:type="dcterms:W3CDTF">2019-05-07T20:29:24Z</dcterms:created>
  <dcterms:modified xsi:type="dcterms:W3CDTF">2019-05-10T03:56:56Z</dcterms:modified>
</cp:coreProperties>
</file>