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B6A4-186E-4174-BA42-4CD791838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99631-A359-410A-9DA6-8AFA3618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1030-A9E6-48BA-90C1-94A7F91C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8869-F8C4-47E5-9FF4-EDD7FA7D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6432-3C3B-4800-8FEA-B3D4A8C0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F0B6-EC86-4E65-BC94-DAAC18AA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C064-B20C-4EB0-82D2-3BC6B6EF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8116-2B0D-4D6E-B21F-B1447199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3A89-4CC3-4DA7-B5A8-6D14223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AD3E-B319-402B-B6E0-0F67439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7AA01-6477-443E-8486-E1F811C3C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E6649-78BC-4114-A158-889DE80B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32D1-819A-4E50-BC66-A6CE25FA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DCDD-EF06-4C9F-9146-43088AAB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0CB9-D8D1-425C-9CC4-68137887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231-7BE7-4B8A-BBED-1D1D297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2BF0-A5A9-4779-91C4-0C2C79A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F30-7D65-4F8F-82AF-F219018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23BB-3B42-47C5-B0FF-2670EBC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ECFF-D93F-40C8-A2C0-77222AD4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2A72-236C-4D71-8004-6A2742B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1E1F-0DA0-402F-9E2C-27202BEE0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630C-14B7-48D1-AA12-98BBA2D5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92E1-B8E4-4822-B012-EDCAB17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FFBC-A929-4E80-97AF-2B692765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D69A-2EE0-40DB-9DE2-2EAA537F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9E5A-6284-438F-9F8E-59E366FA0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0DB9-7A87-4E3B-B0AC-F6ECE862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18D79-0C9B-470A-8A7C-989878DB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8817-C1A9-4EB6-8079-9FE51F02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6479-B57E-4C8E-938D-F3CC4FBA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B8E8-56C0-4624-9B91-5B770A35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9853A-3392-4CD3-B80F-C2C4B9FB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11361-408A-49A6-B9CA-5A93BA09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0C749-7FD3-4FB2-8FDC-79F701157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40AB0-DF56-48FA-A620-BB77E36BD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10E67-94B9-4EB5-B846-451F58E9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FBDA4-40F3-41BE-9218-9BCFF413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831A9-C1D5-477F-8D3A-E0411D1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8E8-27BD-48DE-BE19-9D692BB2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6169-35FD-466F-8C47-4CA54FE3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613C2-7CE4-4250-A0B4-03DBB7C4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A1AD3-F53B-43BB-A745-DC7675F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B61E2-0556-4DA0-8EBC-5DBCE2C1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76923-2546-4F24-9DCD-5ECC0418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5273-865F-4A04-A18B-22C3309A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13F8-EC50-43F5-8D15-D071243A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70D5-00C1-458E-9AFB-C6D02E9E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A6E5-6B62-480B-87AA-5A71E9372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740B5-16B2-4793-BEE3-12E2A937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F232D-75FB-433C-9889-F61F61FC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1331-2D2E-41C9-81F0-C9AEF791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8643-661E-4C5F-BC8D-CAE77B8B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A9AFC-3ED3-4E18-8E64-E6B34DC2D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1412C-EDF8-42F5-9570-5F48A110F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CDD9F-4310-425D-8757-94127BE6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52329-A11D-4406-A00A-59269F96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223E-1D5D-4105-9085-E8E545D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BCC4D-2ECE-46D4-81AA-369F2F94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A742-3F07-4D30-B10F-4198744D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343A-8530-4A45-8C51-B30E6DF09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90B6-3800-47ED-ABD4-86B50010902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3836-A529-4C70-BAD9-B10501086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1708-7737-4078-AD35-931690D16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7FDB-6FCB-4595-A42D-4F98E5A4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9814E0-5FC1-4F8F-9A02-8C7C0B0D8CD8}"/>
              </a:ext>
            </a:extLst>
          </p:cNvPr>
          <p:cNvSpPr txBox="1"/>
          <p:nvPr/>
        </p:nvSpPr>
        <p:spPr>
          <a:xfrm>
            <a:off x="511280" y="2045112"/>
            <a:ext cx="11198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Design Pattern 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1566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BBBF-DE80-47AF-B577-5283218F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2" y="154140"/>
            <a:ext cx="11707761" cy="64728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What are the drawbacks of using singleton design pattern?</a:t>
            </a:r>
          </a:p>
          <a:p>
            <a:pPr marL="457200" lvl="1" indent="0">
              <a:buNone/>
            </a:pPr>
            <a:r>
              <a:rPr lang="en-US" sz="1400" dirty="0"/>
              <a:t>The major drawbacks of using singleton design pattern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Singleton causes code to be tightly coupled. The singleton object is exposed globally and is available to a whole application. Thus, classes using this object become tightly coupled; any change in the global object will impact all other classes using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They hide dependencies instead of exposing them.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Singleton Pattern does not support inheritance.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Singleton principle can be violated by techniques such as cloning. If an application is running on multiple JVM’s, then, in this case, Singleton might be broken.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Which design pattern will you use to create a complex object?</a:t>
            </a:r>
          </a:p>
          <a:p>
            <a:pPr marL="457200" lvl="1" indent="0">
              <a:buNone/>
            </a:pPr>
            <a:r>
              <a:rPr lang="en-US" sz="1400" dirty="0"/>
              <a:t>Builder design pattern is used to construct a complex object. It is designed to solve the issues with factory and abstract design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Why use a factory class to instantiate a class when we can use new operator?</a:t>
            </a:r>
          </a:p>
          <a:p>
            <a:pPr marL="457200" lvl="1" indent="0">
              <a:buNone/>
            </a:pPr>
            <a:r>
              <a:rPr lang="en-US" sz="1400" dirty="0"/>
              <a:t>Factory classes provide flexibility in terms of design. Below are some of the benefits of factory class: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Factory design pattern results in more decoupled code as it allows us to hide creational logic from dependent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It allows us to introduce an Inversion of Control container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It gives you a lot more flexibility when it comes time to change the application as our creational logic is hidden from dependent code</a:t>
            </a:r>
          </a:p>
        </p:txBody>
      </p:sp>
    </p:spTree>
    <p:extLst>
      <p:ext uri="{BB962C8B-B14F-4D97-AF65-F5344CB8AC3E}">
        <p14:creationId xmlns:p14="http://schemas.microsoft.com/office/powerpoint/2010/main" val="268605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Ranjan, Prakash</dc:creator>
  <cp:lastModifiedBy>Ranjan, Prakash</cp:lastModifiedBy>
  <cp:revision>20</cp:revision>
  <dcterms:created xsi:type="dcterms:W3CDTF">2019-05-15T03:34:33Z</dcterms:created>
  <dcterms:modified xsi:type="dcterms:W3CDTF">2019-05-15T03:55:06Z</dcterms:modified>
</cp:coreProperties>
</file>