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0DA4-ACD1-439D-BF90-5B984414E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3660CA-3593-4AD9-A6AB-B106AC462E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D1E79C-888D-48C4-8214-D7C0511714C5}"/>
              </a:ext>
            </a:extLst>
          </p:cNvPr>
          <p:cNvSpPr>
            <a:spLocks noGrp="1"/>
          </p:cNvSpPr>
          <p:nvPr>
            <p:ph type="dt" sz="half" idx="10"/>
          </p:nvPr>
        </p:nvSpPr>
        <p:spPr/>
        <p:txBody>
          <a:bodyPr/>
          <a:lstStyle/>
          <a:p>
            <a:fld id="{7ADEAD3D-383F-4B63-8653-66AAC25720A1}" type="datetimeFigureOut">
              <a:rPr lang="en-US" smtClean="0"/>
              <a:t>5/14/2019</a:t>
            </a:fld>
            <a:endParaRPr lang="en-US"/>
          </a:p>
        </p:txBody>
      </p:sp>
      <p:sp>
        <p:nvSpPr>
          <p:cNvPr id="5" name="Footer Placeholder 4">
            <a:extLst>
              <a:ext uri="{FF2B5EF4-FFF2-40B4-BE49-F238E27FC236}">
                <a16:creationId xmlns:a16="http://schemas.microsoft.com/office/drawing/2014/main" id="{D23658C4-31D9-4D6B-A29D-58F9EB4A11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D90E62-34DD-45D4-A0E2-53C9B4C7D8DD}"/>
              </a:ext>
            </a:extLst>
          </p:cNvPr>
          <p:cNvSpPr>
            <a:spLocks noGrp="1"/>
          </p:cNvSpPr>
          <p:nvPr>
            <p:ph type="sldNum" sz="quarter" idx="12"/>
          </p:nvPr>
        </p:nvSpPr>
        <p:spPr/>
        <p:txBody>
          <a:bodyPr/>
          <a:lstStyle/>
          <a:p>
            <a:fld id="{8005B11A-FD47-46EF-AF64-0E44EC70095A}" type="slidenum">
              <a:rPr lang="en-US" smtClean="0"/>
              <a:t>‹#›</a:t>
            </a:fld>
            <a:endParaRPr lang="en-US"/>
          </a:p>
        </p:txBody>
      </p:sp>
    </p:spTree>
    <p:extLst>
      <p:ext uri="{BB962C8B-B14F-4D97-AF65-F5344CB8AC3E}">
        <p14:creationId xmlns:p14="http://schemas.microsoft.com/office/powerpoint/2010/main" val="1854964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3407D-4F20-4F3C-935A-3247CC56AC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CB3137-2EDD-4382-8CFE-DB4ECC4448C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B3219-5040-4323-9BB8-78A63B2AAB4E}"/>
              </a:ext>
            </a:extLst>
          </p:cNvPr>
          <p:cNvSpPr>
            <a:spLocks noGrp="1"/>
          </p:cNvSpPr>
          <p:nvPr>
            <p:ph type="dt" sz="half" idx="10"/>
          </p:nvPr>
        </p:nvSpPr>
        <p:spPr/>
        <p:txBody>
          <a:bodyPr/>
          <a:lstStyle/>
          <a:p>
            <a:fld id="{7ADEAD3D-383F-4B63-8653-66AAC25720A1}" type="datetimeFigureOut">
              <a:rPr lang="en-US" smtClean="0"/>
              <a:t>5/14/2019</a:t>
            </a:fld>
            <a:endParaRPr lang="en-US"/>
          </a:p>
        </p:txBody>
      </p:sp>
      <p:sp>
        <p:nvSpPr>
          <p:cNvPr id="5" name="Footer Placeholder 4">
            <a:extLst>
              <a:ext uri="{FF2B5EF4-FFF2-40B4-BE49-F238E27FC236}">
                <a16:creationId xmlns:a16="http://schemas.microsoft.com/office/drawing/2014/main" id="{6D1CEDBB-0518-48F9-866D-D1ED28FEA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E6F4E5-4F50-46C4-8ECE-58AD277A57E7}"/>
              </a:ext>
            </a:extLst>
          </p:cNvPr>
          <p:cNvSpPr>
            <a:spLocks noGrp="1"/>
          </p:cNvSpPr>
          <p:nvPr>
            <p:ph type="sldNum" sz="quarter" idx="12"/>
          </p:nvPr>
        </p:nvSpPr>
        <p:spPr/>
        <p:txBody>
          <a:bodyPr/>
          <a:lstStyle/>
          <a:p>
            <a:fld id="{8005B11A-FD47-46EF-AF64-0E44EC70095A}" type="slidenum">
              <a:rPr lang="en-US" smtClean="0"/>
              <a:t>‹#›</a:t>
            </a:fld>
            <a:endParaRPr lang="en-US"/>
          </a:p>
        </p:txBody>
      </p:sp>
    </p:spTree>
    <p:extLst>
      <p:ext uri="{BB962C8B-B14F-4D97-AF65-F5344CB8AC3E}">
        <p14:creationId xmlns:p14="http://schemas.microsoft.com/office/powerpoint/2010/main" val="4203629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CCA62F-6DBD-40D5-AAF9-39B54AC756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455C03-38CA-442A-B25A-58A32241E10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C9DDCA-D685-4F23-9C49-9F7FEBD3A056}"/>
              </a:ext>
            </a:extLst>
          </p:cNvPr>
          <p:cNvSpPr>
            <a:spLocks noGrp="1"/>
          </p:cNvSpPr>
          <p:nvPr>
            <p:ph type="dt" sz="half" idx="10"/>
          </p:nvPr>
        </p:nvSpPr>
        <p:spPr/>
        <p:txBody>
          <a:bodyPr/>
          <a:lstStyle/>
          <a:p>
            <a:fld id="{7ADEAD3D-383F-4B63-8653-66AAC25720A1}" type="datetimeFigureOut">
              <a:rPr lang="en-US" smtClean="0"/>
              <a:t>5/14/2019</a:t>
            </a:fld>
            <a:endParaRPr lang="en-US"/>
          </a:p>
        </p:txBody>
      </p:sp>
      <p:sp>
        <p:nvSpPr>
          <p:cNvPr id="5" name="Footer Placeholder 4">
            <a:extLst>
              <a:ext uri="{FF2B5EF4-FFF2-40B4-BE49-F238E27FC236}">
                <a16:creationId xmlns:a16="http://schemas.microsoft.com/office/drawing/2014/main" id="{D8BB0DB3-B830-400F-BC1F-2BC7ECDD20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69A9C7-434F-4161-9D3B-78552DD4E26D}"/>
              </a:ext>
            </a:extLst>
          </p:cNvPr>
          <p:cNvSpPr>
            <a:spLocks noGrp="1"/>
          </p:cNvSpPr>
          <p:nvPr>
            <p:ph type="sldNum" sz="quarter" idx="12"/>
          </p:nvPr>
        </p:nvSpPr>
        <p:spPr/>
        <p:txBody>
          <a:bodyPr/>
          <a:lstStyle/>
          <a:p>
            <a:fld id="{8005B11A-FD47-46EF-AF64-0E44EC70095A}" type="slidenum">
              <a:rPr lang="en-US" smtClean="0"/>
              <a:t>‹#›</a:t>
            </a:fld>
            <a:endParaRPr lang="en-US"/>
          </a:p>
        </p:txBody>
      </p:sp>
    </p:spTree>
    <p:extLst>
      <p:ext uri="{BB962C8B-B14F-4D97-AF65-F5344CB8AC3E}">
        <p14:creationId xmlns:p14="http://schemas.microsoft.com/office/powerpoint/2010/main" val="3355433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0604-FAE1-4C67-BB41-626A7DCBC2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5A2C02-3B50-409A-BB1A-8791BD6C7A4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C0290-73D3-45C3-B411-6A4DF21EADCB}"/>
              </a:ext>
            </a:extLst>
          </p:cNvPr>
          <p:cNvSpPr>
            <a:spLocks noGrp="1"/>
          </p:cNvSpPr>
          <p:nvPr>
            <p:ph type="dt" sz="half" idx="10"/>
          </p:nvPr>
        </p:nvSpPr>
        <p:spPr/>
        <p:txBody>
          <a:bodyPr/>
          <a:lstStyle/>
          <a:p>
            <a:fld id="{7ADEAD3D-383F-4B63-8653-66AAC25720A1}" type="datetimeFigureOut">
              <a:rPr lang="en-US" smtClean="0"/>
              <a:t>5/14/2019</a:t>
            </a:fld>
            <a:endParaRPr lang="en-US"/>
          </a:p>
        </p:txBody>
      </p:sp>
      <p:sp>
        <p:nvSpPr>
          <p:cNvPr id="5" name="Footer Placeholder 4">
            <a:extLst>
              <a:ext uri="{FF2B5EF4-FFF2-40B4-BE49-F238E27FC236}">
                <a16:creationId xmlns:a16="http://schemas.microsoft.com/office/drawing/2014/main" id="{C1D59C52-2D61-4456-985A-BF8A65FA9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5D94A1-B6F3-4DC5-9578-E0BF0ABF6AF7}"/>
              </a:ext>
            </a:extLst>
          </p:cNvPr>
          <p:cNvSpPr>
            <a:spLocks noGrp="1"/>
          </p:cNvSpPr>
          <p:nvPr>
            <p:ph type="sldNum" sz="quarter" idx="12"/>
          </p:nvPr>
        </p:nvSpPr>
        <p:spPr/>
        <p:txBody>
          <a:bodyPr/>
          <a:lstStyle/>
          <a:p>
            <a:fld id="{8005B11A-FD47-46EF-AF64-0E44EC70095A}" type="slidenum">
              <a:rPr lang="en-US" smtClean="0"/>
              <a:t>‹#›</a:t>
            </a:fld>
            <a:endParaRPr lang="en-US"/>
          </a:p>
        </p:txBody>
      </p:sp>
    </p:spTree>
    <p:extLst>
      <p:ext uri="{BB962C8B-B14F-4D97-AF65-F5344CB8AC3E}">
        <p14:creationId xmlns:p14="http://schemas.microsoft.com/office/powerpoint/2010/main" val="809040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B9E41-3649-4BC4-A465-212B7BB527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4C38B5-6B0F-4ECC-BB97-2CE10F67E2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DEE7E83-9A52-48EC-AC1F-27467818D738}"/>
              </a:ext>
            </a:extLst>
          </p:cNvPr>
          <p:cNvSpPr>
            <a:spLocks noGrp="1"/>
          </p:cNvSpPr>
          <p:nvPr>
            <p:ph type="dt" sz="half" idx="10"/>
          </p:nvPr>
        </p:nvSpPr>
        <p:spPr/>
        <p:txBody>
          <a:bodyPr/>
          <a:lstStyle/>
          <a:p>
            <a:fld id="{7ADEAD3D-383F-4B63-8653-66AAC25720A1}" type="datetimeFigureOut">
              <a:rPr lang="en-US" smtClean="0"/>
              <a:t>5/14/2019</a:t>
            </a:fld>
            <a:endParaRPr lang="en-US"/>
          </a:p>
        </p:txBody>
      </p:sp>
      <p:sp>
        <p:nvSpPr>
          <p:cNvPr id="5" name="Footer Placeholder 4">
            <a:extLst>
              <a:ext uri="{FF2B5EF4-FFF2-40B4-BE49-F238E27FC236}">
                <a16:creationId xmlns:a16="http://schemas.microsoft.com/office/drawing/2014/main" id="{42612A0A-A5D5-4663-9875-3B3E03F67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D0F6E4-A481-4672-A764-5076368C5A14}"/>
              </a:ext>
            </a:extLst>
          </p:cNvPr>
          <p:cNvSpPr>
            <a:spLocks noGrp="1"/>
          </p:cNvSpPr>
          <p:nvPr>
            <p:ph type="sldNum" sz="quarter" idx="12"/>
          </p:nvPr>
        </p:nvSpPr>
        <p:spPr/>
        <p:txBody>
          <a:bodyPr/>
          <a:lstStyle/>
          <a:p>
            <a:fld id="{8005B11A-FD47-46EF-AF64-0E44EC70095A}" type="slidenum">
              <a:rPr lang="en-US" smtClean="0"/>
              <a:t>‹#›</a:t>
            </a:fld>
            <a:endParaRPr lang="en-US"/>
          </a:p>
        </p:txBody>
      </p:sp>
    </p:spTree>
    <p:extLst>
      <p:ext uri="{BB962C8B-B14F-4D97-AF65-F5344CB8AC3E}">
        <p14:creationId xmlns:p14="http://schemas.microsoft.com/office/powerpoint/2010/main" val="1361804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C1C1-86AF-4ECC-86B9-A25336B66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A1EE25-7B12-4A6D-88E7-1ED5EB1F08E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7B76BD-037B-410C-90F3-398C5E45660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79D6FF-7EE3-4184-BCCD-47055B98319A}"/>
              </a:ext>
            </a:extLst>
          </p:cNvPr>
          <p:cNvSpPr>
            <a:spLocks noGrp="1"/>
          </p:cNvSpPr>
          <p:nvPr>
            <p:ph type="dt" sz="half" idx="10"/>
          </p:nvPr>
        </p:nvSpPr>
        <p:spPr/>
        <p:txBody>
          <a:bodyPr/>
          <a:lstStyle/>
          <a:p>
            <a:fld id="{7ADEAD3D-383F-4B63-8653-66AAC25720A1}" type="datetimeFigureOut">
              <a:rPr lang="en-US" smtClean="0"/>
              <a:t>5/14/2019</a:t>
            </a:fld>
            <a:endParaRPr lang="en-US"/>
          </a:p>
        </p:txBody>
      </p:sp>
      <p:sp>
        <p:nvSpPr>
          <p:cNvPr id="6" name="Footer Placeholder 5">
            <a:extLst>
              <a:ext uri="{FF2B5EF4-FFF2-40B4-BE49-F238E27FC236}">
                <a16:creationId xmlns:a16="http://schemas.microsoft.com/office/drawing/2014/main" id="{2A1E9204-4465-475E-80E6-B3B04DCECC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BE2162-2450-4A2D-807A-A79286E44849}"/>
              </a:ext>
            </a:extLst>
          </p:cNvPr>
          <p:cNvSpPr>
            <a:spLocks noGrp="1"/>
          </p:cNvSpPr>
          <p:nvPr>
            <p:ph type="sldNum" sz="quarter" idx="12"/>
          </p:nvPr>
        </p:nvSpPr>
        <p:spPr/>
        <p:txBody>
          <a:bodyPr/>
          <a:lstStyle/>
          <a:p>
            <a:fld id="{8005B11A-FD47-46EF-AF64-0E44EC70095A}" type="slidenum">
              <a:rPr lang="en-US" smtClean="0"/>
              <a:t>‹#›</a:t>
            </a:fld>
            <a:endParaRPr lang="en-US"/>
          </a:p>
        </p:txBody>
      </p:sp>
    </p:spTree>
    <p:extLst>
      <p:ext uri="{BB962C8B-B14F-4D97-AF65-F5344CB8AC3E}">
        <p14:creationId xmlns:p14="http://schemas.microsoft.com/office/powerpoint/2010/main" val="3783030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C7ADF-9E49-46B7-A237-C63DDCC949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92C927-406B-4B15-BA54-B47E637FFF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1A57238-76BC-4599-A263-685F9D63A17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7AE570-AEFC-4474-AD26-8C3DC9B9EB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2927D88-2169-4A0B-B70B-FB06A248858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1F8F77-6E61-4592-96C2-F2D82740261B}"/>
              </a:ext>
            </a:extLst>
          </p:cNvPr>
          <p:cNvSpPr>
            <a:spLocks noGrp="1"/>
          </p:cNvSpPr>
          <p:nvPr>
            <p:ph type="dt" sz="half" idx="10"/>
          </p:nvPr>
        </p:nvSpPr>
        <p:spPr/>
        <p:txBody>
          <a:bodyPr/>
          <a:lstStyle/>
          <a:p>
            <a:fld id="{7ADEAD3D-383F-4B63-8653-66AAC25720A1}" type="datetimeFigureOut">
              <a:rPr lang="en-US" smtClean="0"/>
              <a:t>5/14/2019</a:t>
            </a:fld>
            <a:endParaRPr lang="en-US"/>
          </a:p>
        </p:txBody>
      </p:sp>
      <p:sp>
        <p:nvSpPr>
          <p:cNvPr id="8" name="Footer Placeholder 7">
            <a:extLst>
              <a:ext uri="{FF2B5EF4-FFF2-40B4-BE49-F238E27FC236}">
                <a16:creationId xmlns:a16="http://schemas.microsoft.com/office/drawing/2014/main" id="{32F815C4-85A5-4C87-A3A7-7D0CF92089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04A1F4-CBFE-4773-8644-DA6B595575AB}"/>
              </a:ext>
            </a:extLst>
          </p:cNvPr>
          <p:cNvSpPr>
            <a:spLocks noGrp="1"/>
          </p:cNvSpPr>
          <p:nvPr>
            <p:ph type="sldNum" sz="quarter" idx="12"/>
          </p:nvPr>
        </p:nvSpPr>
        <p:spPr/>
        <p:txBody>
          <a:bodyPr/>
          <a:lstStyle/>
          <a:p>
            <a:fld id="{8005B11A-FD47-46EF-AF64-0E44EC70095A}" type="slidenum">
              <a:rPr lang="en-US" smtClean="0"/>
              <a:t>‹#›</a:t>
            </a:fld>
            <a:endParaRPr lang="en-US"/>
          </a:p>
        </p:txBody>
      </p:sp>
    </p:spTree>
    <p:extLst>
      <p:ext uri="{BB962C8B-B14F-4D97-AF65-F5344CB8AC3E}">
        <p14:creationId xmlns:p14="http://schemas.microsoft.com/office/powerpoint/2010/main" val="3437087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087C1-14DB-42CE-AA44-B6D2874011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022821-0FBE-4567-85A3-9BD877354110}"/>
              </a:ext>
            </a:extLst>
          </p:cNvPr>
          <p:cNvSpPr>
            <a:spLocks noGrp="1"/>
          </p:cNvSpPr>
          <p:nvPr>
            <p:ph type="dt" sz="half" idx="10"/>
          </p:nvPr>
        </p:nvSpPr>
        <p:spPr/>
        <p:txBody>
          <a:bodyPr/>
          <a:lstStyle/>
          <a:p>
            <a:fld id="{7ADEAD3D-383F-4B63-8653-66AAC25720A1}" type="datetimeFigureOut">
              <a:rPr lang="en-US" smtClean="0"/>
              <a:t>5/14/2019</a:t>
            </a:fld>
            <a:endParaRPr lang="en-US"/>
          </a:p>
        </p:txBody>
      </p:sp>
      <p:sp>
        <p:nvSpPr>
          <p:cNvPr id="4" name="Footer Placeholder 3">
            <a:extLst>
              <a:ext uri="{FF2B5EF4-FFF2-40B4-BE49-F238E27FC236}">
                <a16:creationId xmlns:a16="http://schemas.microsoft.com/office/drawing/2014/main" id="{0D0BFBFC-69DA-4168-B7A7-E7DCBB0D95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BB2C8B-33A7-4840-ABB7-C08F5E2F9D2E}"/>
              </a:ext>
            </a:extLst>
          </p:cNvPr>
          <p:cNvSpPr>
            <a:spLocks noGrp="1"/>
          </p:cNvSpPr>
          <p:nvPr>
            <p:ph type="sldNum" sz="quarter" idx="12"/>
          </p:nvPr>
        </p:nvSpPr>
        <p:spPr/>
        <p:txBody>
          <a:bodyPr/>
          <a:lstStyle/>
          <a:p>
            <a:fld id="{8005B11A-FD47-46EF-AF64-0E44EC70095A}" type="slidenum">
              <a:rPr lang="en-US" smtClean="0"/>
              <a:t>‹#›</a:t>
            </a:fld>
            <a:endParaRPr lang="en-US"/>
          </a:p>
        </p:txBody>
      </p:sp>
    </p:spTree>
    <p:extLst>
      <p:ext uri="{BB962C8B-B14F-4D97-AF65-F5344CB8AC3E}">
        <p14:creationId xmlns:p14="http://schemas.microsoft.com/office/powerpoint/2010/main" val="2369605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2C73B2-509A-44E3-838A-DCD65C94E578}"/>
              </a:ext>
            </a:extLst>
          </p:cNvPr>
          <p:cNvSpPr>
            <a:spLocks noGrp="1"/>
          </p:cNvSpPr>
          <p:nvPr>
            <p:ph type="dt" sz="half" idx="10"/>
          </p:nvPr>
        </p:nvSpPr>
        <p:spPr/>
        <p:txBody>
          <a:bodyPr/>
          <a:lstStyle/>
          <a:p>
            <a:fld id="{7ADEAD3D-383F-4B63-8653-66AAC25720A1}" type="datetimeFigureOut">
              <a:rPr lang="en-US" smtClean="0"/>
              <a:t>5/14/2019</a:t>
            </a:fld>
            <a:endParaRPr lang="en-US"/>
          </a:p>
        </p:txBody>
      </p:sp>
      <p:sp>
        <p:nvSpPr>
          <p:cNvPr id="3" name="Footer Placeholder 2">
            <a:extLst>
              <a:ext uri="{FF2B5EF4-FFF2-40B4-BE49-F238E27FC236}">
                <a16:creationId xmlns:a16="http://schemas.microsoft.com/office/drawing/2014/main" id="{43ABFEEF-054E-4AAB-B5F1-C8B256F2C3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9899FE-722A-48C0-8042-CE8956647BE4}"/>
              </a:ext>
            </a:extLst>
          </p:cNvPr>
          <p:cNvSpPr>
            <a:spLocks noGrp="1"/>
          </p:cNvSpPr>
          <p:nvPr>
            <p:ph type="sldNum" sz="quarter" idx="12"/>
          </p:nvPr>
        </p:nvSpPr>
        <p:spPr/>
        <p:txBody>
          <a:bodyPr/>
          <a:lstStyle/>
          <a:p>
            <a:fld id="{8005B11A-FD47-46EF-AF64-0E44EC70095A}" type="slidenum">
              <a:rPr lang="en-US" smtClean="0"/>
              <a:t>‹#›</a:t>
            </a:fld>
            <a:endParaRPr lang="en-US"/>
          </a:p>
        </p:txBody>
      </p:sp>
    </p:spTree>
    <p:extLst>
      <p:ext uri="{BB962C8B-B14F-4D97-AF65-F5344CB8AC3E}">
        <p14:creationId xmlns:p14="http://schemas.microsoft.com/office/powerpoint/2010/main" val="56090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623D3-3A39-4607-BC06-942BC14AA2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2E0686-9286-4FE1-82DF-27C7BB0A1D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063FDB-F7C3-44B6-BA48-FF4AFD0DA1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BDC7F7-6456-4138-8C40-5495EFCF9506}"/>
              </a:ext>
            </a:extLst>
          </p:cNvPr>
          <p:cNvSpPr>
            <a:spLocks noGrp="1"/>
          </p:cNvSpPr>
          <p:nvPr>
            <p:ph type="dt" sz="half" idx="10"/>
          </p:nvPr>
        </p:nvSpPr>
        <p:spPr/>
        <p:txBody>
          <a:bodyPr/>
          <a:lstStyle/>
          <a:p>
            <a:fld id="{7ADEAD3D-383F-4B63-8653-66AAC25720A1}" type="datetimeFigureOut">
              <a:rPr lang="en-US" smtClean="0"/>
              <a:t>5/14/2019</a:t>
            </a:fld>
            <a:endParaRPr lang="en-US"/>
          </a:p>
        </p:txBody>
      </p:sp>
      <p:sp>
        <p:nvSpPr>
          <p:cNvPr id="6" name="Footer Placeholder 5">
            <a:extLst>
              <a:ext uri="{FF2B5EF4-FFF2-40B4-BE49-F238E27FC236}">
                <a16:creationId xmlns:a16="http://schemas.microsoft.com/office/drawing/2014/main" id="{229A7CAD-603C-4289-8764-6693BA9167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089999-80E2-419B-BF15-29E552663081}"/>
              </a:ext>
            </a:extLst>
          </p:cNvPr>
          <p:cNvSpPr>
            <a:spLocks noGrp="1"/>
          </p:cNvSpPr>
          <p:nvPr>
            <p:ph type="sldNum" sz="quarter" idx="12"/>
          </p:nvPr>
        </p:nvSpPr>
        <p:spPr/>
        <p:txBody>
          <a:bodyPr/>
          <a:lstStyle/>
          <a:p>
            <a:fld id="{8005B11A-FD47-46EF-AF64-0E44EC70095A}" type="slidenum">
              <a:rPr lang="en-US" smtClean="0"/>
              <a:t>‹#›</a:t>
            </a:fld>
            <a:endParaRPr lang="en-US"/>
          </a:p>
        </p:txBody>
      </p:sp>
    </p:spTree>
    <p:extLst>
      <p:ext uri="{BB962C8B-B14F-4D97-AF65-F5344CB8AC3E}">
        <p14:creationId xmlns:p14="http://schemas.microsoft.com/office/powerpoint/2010/main" val="3734636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735CD-69FE-496B-9BE4-2AF90ACB6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2272DA-F879-4F9D-BE1A-F2EFD7D8EB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580B6E-0D13-4B0F-B12C-989DBD9F4B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D42E75-4752-4AAC-931C-AA50B517B0C6}"/>
              </a:ext>
            </a:extLst>
          </p:cNvPr>
          <p:cNvSpPr>
            <a:spLocks noGrp="1"/>
          </p:cNvSpPr>
          <p:nvPr>
            <p:ph type="dt" sz="half" idx="10"/>
          </p:nvPr>
        </p:nvSpPr>
        <p:spPr/>
        <p:txBody>
          <a:bodyPr/>
          <a:lstStyle/>
          <a:p>
            <a:fld id="{7ADEAD3D-383F-4B63-8653-66AAC25720A1}" type="datetimeFigureOut">
              <a:rPr lang="en-US" smtClean="0"/>
              <a:t>5/14/2019</a:t>
            </a:fld>
            <a:endParaRPr lang="en-US"/>
          </a:p>
        </p:txBody>
      </p:sp>
      <p:sp>
        <p:nvSpPr>
          <p:cNvPr id="6" name="Footer Placeholder 5">
            <a:extLst>
              <a:ext uri="{FF2B5EF4-FFF2-40B4-BE49-F238E27FC236}">
                <a16:creationId xmlns:a16="http://schemas.microsoft.com/office/drawing/2014/main" id="{2BC466AB-D8BD-4C53-9F74-68C5DE31BD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77D2E1-9D28-4958-BF09-819258B1962D}"/>
              </a:ext>
            </a:extLst>
          </p:cNvPr>
          <p:cNvSpPr>
            <a:spLocks noGrp="1"/>
          </p:cNvSpPr>
          <p:nvPr>
            <p:ph type="sldNum" sz="quarter" idx="12"/>
          </p:nvPr>
        </p:nvSpPr>
        <p:spPr/>
        <p:txBody>
          <a:bodyPr/>
          <a:lstStyle/>
          <a:p>
            <a:fld id="{8005B11A-FD47-46EF-AF64-0E44EC70095A}" type="slidenum">
              <a:rPr lang="en-US" smtClean="0"/>
              <a:t>‹#›</a:t>
            </a:fld>
            <a:endParaRPr lang="en-US"/>
          </a:p>
        </p:txBody>
      </p:sp>
    </p:spTree>
    <p:extLst>
      <p:ext uri="{BB962C8B-B14F-4D97-AF65-F5344CB8AC3E}">
        <p14:creationId xmlns:p14="http://schemas.microsoft.com/office/powerpoint/2010/main" val="3642449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0E1B73-4833-4DE7-AB1D-725DB187C0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B6AD7F-8944-47B4-98CA-F42F937116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9E9981-9F20-4A3A-B865-C44C0FD037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DEAD3D-383F-4B63-8653-66AAC25720A1}" type="datetimeFigureOut">
              <a:rPr lang="en-US" smtClean="0"/>
              <a:t>5/14/2019</a:t>
            </a:fld>
            <a:endParaRPr lang="en-US"/>
          </a:p>
        </p:txBody>
      </p:sp>
      <p:sp>
        <p:nvSpPr>
          <p:cNvPr id="5" name="Footer Placeholder 4">
            <a:extLst>
              <a:ext uri="{FF2B5EF4-FFF2-40B4-BE49-F238E27FC236}">
                <a16:creationId xmlns:a16="http://schemas.microsoft.com/office/drawing/2014/main" id="{52F4F63F-6A17-45A9-B103-2D3E0D70E2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03537A-0605-4153-AB82-F6F88A8FE1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05B11A-FD47-46EF-AF64-0E44EC70095A}" type="slidenum">
              <a:rPr lang="en-US" smtClean="0"/>
              <a:t>‹#›</a:t>
            </a:fld>
            <a:endParaRPr lang="en-US"/>
          </a:p>
        </p:txBody>
      </p:sp>
    </p:spTree>
    <p:extLst>
      <p:ext uri="{BB962C8B-B14F-4D97-AF65-F5344CB8AC3E}">
        <p14:creationId xmlns:p14="http://schemas.microsoft.com/office/powerpoint/2010/main" val="2450390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322DC9-D658-4991-AA5A-AAEE43BCE1EA}"/>
              </a:ext>
            </a:extLst>
          </p:cNvPr>
          <p:cNvSpPr txBox="1"/>
          <p:nvPr/>
        </p:nvSpPr>
        <p:spPr>
          <a:xfrm>
            <a:off x="157316" y="58991"/>
            <a:ext cx="4365522" cy="1077218"/>
          </a:xfrm>
          <a:prstGeom prst="rect">
            <a:avLst/>
          </a:prstGeom>
          <a:noFill/>
        </p:spPr>
        <p:txBody>
          <a:bodyPr wrap="square" rtlCol="0">
            <a:spAutoFit/>
          </a:bodyPr>
          <a:lstStyle/>
          <a:p>
            <a:r>
              <a:rPr lang="en-US" sz="3200" b="1" i="1" u="sng" dirty="0">
                <a:latin typeface="Bahnschrift SemiBold SemiConden" panose="020B0502040204020203" pitchFamily="34" charset="0"/>
              </a:rPr>
              <a:t>Core Java Features:</a:t>
            </a:r>
          </a:p>
          <a:p>
            <a:endParaRPr lang="en-US" sz="3200" b="1" i="1" u="sng" dirty="0">
              <a:latin typeface="Bahnschrift SemiBold SemiConden" panose="020B0502040204020203" pitchFamily="34" charset="0"/>
            </a:endParaRPr>
          </a:p>
        </p:txBody>
      </p:sp>
      <p:sp>
        <p:nvSpPr>
          <p:cNvPr id="5" name="TextBox 4">
            <a:extLst>
              <a:ext uri="{FF2B5EF4-FFF2-40B4-BE49-F238E27FC236}">
                <a16:creationId xmlns:a16="http://schemas.microsoft.com/office/drawing/2014/main" id="{C0EAEC93-8CF0-4CEA-BC4E-C64899170A2A}"/>
              </a:ext>
            </a:extLst>
          </p:cNvPr>
          <p:cNvSpPr txBox="1"/>
          <p:nvPr/>
        </p:nvSpPr>
        <p:spPr>
          <a:xfrm>
            <a:off x="314632" y="1022555"/>
            <a:ext cx="8957188"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t>Thread Executor Service</a:t>
            </a:r>
          </a:p>
          <a:p>
            <a:pPr marL="285750" indent="-285750">
              <a:buFont typeface="Wingdings" panose="05000000000000000000" pitchFamily="2" charset="2"/>
              <a:buChar char="Ø"/>
            </a:pPr>
            <a:r>
              <a:rPr lang="en-US" dirty="0"/>
              <a:t>Runnable</a:t>
            </a:r>
          </a:p>
          <a:p>
            <a:pPr marL="285750" indent="-285750">
              <a:buFont typeface="Wingdings" panose="05000000000000000000" pitchFamily="2" charset="2"/>
              <a:buChar char="Ø"/>
            </a:pPr>
            <a:r>
              <a:rPr lang="en-US" dirty="0"/>
              <a:t>Callable</a:t>
            </a:r>
          </a:p>
          <a:p>
            <a:pPr marL="285750" indent="-285750">
              <a:buFont typeface="Wingdings" panose="05000000000000000000" pitchFamily="2" charset="2"/>
              <a:buChar char="Ø"/>
            </a:pPr>
            <a:r>
              <a:rPr lang="en-US" dirty="0"/>
              <a:t>Future</a:t>
            </a:r>
          </a:p>
          <a:p>
            <a:pPr marL="285750" indent="-285750">
              <a:buFont typeface="Wingdings" panose="05000000000000000000" pitchFamily="2" charset="2"/>
              <a:buChar char="Ø"/>
            </a:pPr>
            <a:r>
              <a:rPr lang="en-US" dirty="0"/>
              <a:t>Memory Management</a:t>
            </a:r>
          </a:p>
          <a:p>
            <a:pPr marL="285750" indent="-285750">
              <a:buFont typeface="Wingdings" panose="05000000000000000000" pitchFamily="2" charset="2"/>
              <a:buChar char="Ø"/>
            </a:pPr>
            <a:r>
              <a:rPr lang="en-US" dirty="0"/>
              <a:t>Garbage Collector</a:t>
            </a:r>
          </a:p>
          <a:p>
            <a:pPr marL="285750" indent="-285750">
              <a:buFont typeface="Wingdings" panose="05000000000000000000" pitchFamily="2" charset="2"/>
              <a:buChar char="Ø"/>
            </a:pPr>
            <a:r>
              <a:rPr lang="en-US" dirty="0"/>
              <a:t>Message </a:t>
            </a:r>
            <a:r>
              <a:rPr lang="en-US"/>
              <a:t>Queue Service</a:t>
            </a:r>
            <a:endParaRPr lang="en-US"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905969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A922A9-DF37-4259-A98D-C518D638BD65}"/>
              </a:ext>
            </a:extLst>
          </p:cNvPr>
          <p:cNvSpPr txBox="1"/>
          <p:nvPr/>
        </p:nvSpPr>
        <p:spPr>
          <a:xfrm>
            <a:off x="216310" y="88490"/>
            <a:ext cx="3755922" cy="523220"/>
          </a:xfrm>
          <a:prstGeom prst="rect">
            <a:avLst/>
          </a:prstGeom>
          <a:noFill/>
        </p:spPr>
        <p:txBody>
          <a:bodyPr wrap="square" rtlCol="0">
            <a:spAutoFit/>
          </a:bodyPr>
          <a:lstStyle/>
          <a:p>
            <a:r>
              <a:rPr lang="en-US" sz="2800" b="1" i="1" u="sng" dirty="0"/>
              <a:t>Callable Interface:-</a:t>
            </a:r>
          </a:p>
        </p:txBody>
      </p:sp>
      <p:sp>
        <p:nvSpPr>
          <p:cNvPr id="5" name="TextBox 4">
            <a:extLst>
              <a:ext uri="{FF2B5EF4-FFF2-40B4-BE49-F238E27FC236}">
                <a16:creationId xmlns:a16="http://schemas.microsoft.com/office/drawing/2014/main" id="{C6AD2F81-6B28-436F-95DC-1208F2F41B8A}"/>
              </a:ext>
            </a:extLst>
          </p:cNvPr>
          <p:cNvSpPr txBox="1"/>
          <p:nvPr/>
        </p:nvSpPr>
        <p:spPr>
          <a:xfrm>
            <a:off x="216310" y="611710"/>
            <a:ext cx="11759380" cy="2862322"/>
          </a:xfrm>
          <a:prstGeom prst="rect">
            <a:avLst/>
          </a:prstGeom>
          <a:noFill/>
        </p:spPr>
        <p:txBody>
          <a:bodyPr wrap="square" rtlCol="0">
            <a:spAutoFit/>
          </a:bodyPr>
          <a:lstStyle/>
          <a:p>
            <a:pPr marL="285750" indent="-285750">
              <a:buFont typeface="Wingdings" panose="05000000000000000000" pitchFamily="2" charset="2"/>
              <a:buChar char="Ø"/>
            </a:pPr>
            <a:r>
              <a:rPr lang="en-US" dirty="0"/>
              <a:t>The </a:t>
            </a:r>
            <a:r>
              <a:rPr lang="en-US" i="1" dirty="0"/>
              <a:t>Runnable</a:t>
            </a:r>
            <a:r>
              <a:rPr lang="en-US" dirty="0"/>
              <a:t> interface only provides the basic functionality. This poses a serious limitation when performing a long operation and the application wants to communicate in between the executions. Because the run method does not return a value, the only way to communicate across the executing thread is to use the shared mutable data. Now, the problem with the shared data is that they must be synchronized for reading and writing among calling threads. The </a:t>
            </a:r>
            <a:r>
              <a:rPr lang="en-US" i="1" dirty="0"/>
              <a:t>Callable</a:t>
            </a:r>
            <a:r>
              <a:rPr lang="en-US" dirty="0"/>
              <a:t> interface tries to fix this limitation.</a:t>
            </a:r>
          </a:p>
          <a:p>
            <a:pPr marL="285750" indent="-285750">
              <a:buFont typeface="Wingdings" panose="05000000000000000000" pitchFamily="2" charset="2"/>
              <a:buChar char="Ø"/>
            </a:pPr>
            <a:r>
              <a:rPr lang="en-US" dirty="0"/>
              <a:t>The </a:t>
            </a:r>
            <a:r>
              <a:rPr lang="en-US" i="1" dirty="0"/>
              <a:t>Callable</a:t>
            </a:r>
            <a:r>
              <a:rPr lang="en-US" dirty="0"/>
              <a:t> interface is designed to define a task that returns a result and may throw an exception.</a:t>
            </a:r>
          </a:p>
          <a:p>
            <a:pPr marL="285750" indent="-285750">
              <a:buFont typeface="Wingdings" panose="05000000000000000000" pitchFamily="2" charset="2"/>
              <a:buChar char="Ø"/>
            </a:pPr>
            <a:r>
              <a:rPr lang="en-US" dirty="0"/>
              <a:t>This interface also contains a single, no-argument method, called </a:t>
            </a:r>
            <a:r>
              <a:rPr lang="en-US" i="1" dirty="0"/>
              <a:t>call ()</a:t>
            </a:r>
            <a:r>
              <a:rPr lang="en-US" dirty="0"/>
              <a:t>, to be overridden by the implementors of this interface.</a:t>
            </a:r>
          </a:p>
          <a:p>
            <a:pPr marL="285750" indent="-285750">
              <a:buFont typeface="Wingdings" panose="05000000000000000000" pitchFamily="2" charset="2"/>
              <a:buChar char="Ø"/>
            </a:pPr>
            <a:r>
              <a:rPr lang="en-US" dirty="0"/>
              <a:t>This method is similar to the </a:t>
            </a:r>
            <a:r>
              <a:rPr lang="en-US" i="1" dirty="0"/>
              <a:t>run ()</a:t>
            </a:r>
            <a:r>
              <a:rPr lang="en-US" dirty="0"/>
              <a:t>method of the </a:t>
            </a:r>
            <a:r>
              <a:rPr lang="en-US" i="1" dirty="0"/>
              <a:t>Runnable</a:t>
            </a:r>
            <a:r>
              <a:rPr lang="en-US" dirty="0"/>
              <a:t> interface, except that it returns a value and can throw a checked exception</a:t>
            </a:r>
          </a:p>
        </p:txBody>
      </p:sp>
      <p:graphicFrame>
        <p:nvGraphicFramePr>
          <p:cNvPr id="9" name="Table 8">
            <a:extLst>
              <a:ext uri="{FF2B5EF4-FFF2-40B4-BE49-F238E27FC236}">
                <a16:creationId xmlns:a16="http://schemas.microsoft.com/office/drawing/2014/main" id="{4E120E3F-8C28-4A2C-85FA-035E8E619DF5}"/>
              </a:ext>
            </a:extLst>
          </p:cNvPr>
          <p:cNvGraphicFramePr>
            <a:graphicFrameLocks noGrp="1"/>
          </p:cNvGraphicFramePr>
          <p:nvPr>
            <p:extLst>
              <p:ext uri="{D42A27DB-BD31-4B8C-83A1-F6EECF244321}">
                <p14:modId xmlns:p14="http://schemas.microsoft.com/office/powerpoint/2010/main" val="3369644585"/>
              </p:ext>
            </p:extLst>
          </p:nvPr>
        </p:nvGraphicFramePr>
        <p:xfrm>
          <a:off x="5592329" y="3429939"/>
          <a:ext cx="6120130" cy="3031490"/>
        </p:xfrm>
        <a:graphic>
          <a:graphicData uri="http://schemas.openxmlformats.org/drawingml/2006/table">
            <a:tbl>
              <a:tblPr/>
              <a:tblGrid>
                <a:gridCol w="3060065">
                  <a:extLst>
                    <a:ext uri="{9D8B030D-6E8A-4147-A177-3AD203B41FA5}">
                      <a16:colId xmlns:a16="http://schemas.microsoft.com/office/drawing/2014/main" val="1755446956"/>
                    </a:ext>
                  </a:extLst>
                </a:gridCol>
                <a:gridCol w="3060065">
                  <a:extLst>
                    <a:ext uri="{9D8B030D-6E8A-4147-A177-3AD203B41FA5}">
                      <a16:colId xmlns:a16="http://schemas.microsoft.com/office/drawing/2014/main" val="648711936"/>
                    </a:ext>
                  </a:extLst>
                </a:gridCol>
              </a:tblGrid>
              <a:tr h="0">
                <a:tc>
                  <a:txBody>
                    <a:bodyPr/>
                    <a:lstStyle/>
                    <a:p>
                      <a:r>
                        <a:rPr lang="en-US" sz="1600" b="0" i="1">
                          <a:effectLst/>
                        </a:rPr>
                        <a:t>Callable&lt;V&gt;</a:t>
                      </a:r>
                      <a:endParaRPr lang="en-US" sz="1600">
                        <a:effectLst/>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b="0" i="1">
                          <a:effectLst/>
                        </a:rPr>
                        <a:t>Runnable</a:t>
                      </a:r>
                      <a:endParaRPr lang="en-US" sz="1600">
                        <a:effectLst/>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2056897"/>
                  </a:ext>
                </a:extLst>
              </a:tr>
              <a:tr h="0">
                <a:tc>
                  <a:txBody>
                    <a:bodyPr/>
                    <a:lstStyle/>
                    <a:p>
                      <a:r>
                        <a:rPr lang="en-US" sz="1600">
                          <a:effectLst/>
                        </a:rPr>
                        <a:t>Part of the </a:t>
                      </a:r>
                      <a:r>
                        <a:rPr lang="en-US" sz="1600" b="0" i="1">
                          <a:effectLst/>
                        </a:rPr>
                        <a:t>java.util.concurrent</a:t>
                      </a:r>
                      <a:r>
                        <a:rPr lang="en-US" sz="1600">
                          <a:effectLst/>
                        </a:rPr>
                        <a:t> package since Java 1.5</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rPr>
                        <a:t>Part of the </a:t>
                      </a:r>
                      <a:r>
                        <a:rPr lang="en-US" sz="1600" b="0" i="1">
                          <a:effectLst/>
                        </a:rPr>
                        <a:t>java.lang</a:t>
                      </a:r>
                      <a:r>
                        <a:rPr lang="en-US" sz="1600">
                          <a:effectLst/>
                        </a:rPr>
                        <a:t> package since Java 1.0</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521071"/>
                  </a:ext>
                </a:extLst>
              </a:tr>
              <a:tr h="0">
                <a:tc>
                  <a:txBody>
                    <a:bodyPr/>
                    <a:lstStyle/>
                    <a:p>
                      <a:r>
                        <a:rPr lang="en-US" sz="1600">
                          <a:effectLst/>
                        </a:rPr>
                        <a:t>It is a parameterized interface, such as </a:t>
                      </a:r>
                      <a:r>
                        <a:rPr lang="en-US" sz="1600" b="0" i="1">
                          <a:effectLst/>
                        </a:rPr>
                        <a:t>Callable&lt;V&gt;</a:t>
                      </a:r>
                      <a:endParaRPr lang="en-US" sz="1600">
                        <a:effectLst/>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rPr>
                        <a:t>It is a non-parameterized interface</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2215783"/>
                  </a:ext>
                </a:extLst>
              </a:tr>
              <a:tr h="0">
                <a:tc>
                  <a:txBody>
                    <a:bodyPr/>
                    <a:lstStyle/>
                    <a:p>
                      <a:r>
                        <a:rPr lang="en-US" sz="1600">
                          <a:effectLst/>
                        </a:rPr>
                        <a:t>Can throw a checked Exception</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a:effectLst/>
                        </a:rPr>
                        <a:t>Cannot throw a checked Exception</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3081311"/>
                  </a:ext>
                </a:extLst>
              </a:tr>
              <a:tr h="0">
                <a:tc>
                  <a:txBody>
                    <a:bodyPr/>
                    <a:lstStyle/>
                    <a:p>
                      <a:r>
                        <a:rPr lang="en-US" sz="1600">
                          <a:effectLst/>
                        </a:rPr>
                        <a:t>Contains a single method, called </a:t>
                      </a:r>
                      <a:r>
                        <a:rPr lang="en-US" sz="1600" b="0" i="1">
                          <a:effectLst/>
                        </a:rPr>
                        <a:t>call ()</a:t>
                      </a:r>
                      <a:r>
                        <a:rPr lang="en-US" sz="1600">
                          <a:effectLst/>
                        </a:rPr>
                        <a:t>, which has return Type </a:t>
                      </a:r>
                      <a:r>
                        <a:rPr lang="en-US" sz="1600" b="0" i="1">
                          <a:effectLst/>
                        </a:rPr>
                        <a:t>V</a:t>
                      </a:r>
                      <a:r>
                        <a:rPr lang="en-US" sz="1600">
                          <a:effectLst/>
                        </a:rPr>
                        <a:t>, the same as of the defined interface parameter Type</a:t>
                      </a: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rPr>
                        <a:t>Contains a single method, called </a:t>
                      </a:r>
                      <a:r>
                        <a:rPr lang="en-US" sz="1600" b="0" i="1" dirty="0">
                          <a:effectLst/>
                        </a:rPr>
                        <a:t>run ()</a:t>
                      </a:r>
                      <a:r>
                        <a:rPr lang="en-US" sz="1600" dirty="0">
                          <a:effectLst/>
                        </a:rPr>
                        <a:t>, which returns </a:t>
                      </a:r>
                      <a:r>
                        <a:rPr lang="en-US" sz="1600" b="0" i="1" dirty="0">
                          <a:effectLst/>
                        </a:rPr>
                        <a:t>void</a:t>
                      </a:r>
                      <a:endParaRPr lang="en-US" sz="1600" dirty="0">
                        <a:effectLst/>
                      </a:endParaRPr>
                    </a:p>
                  </a:txBody>
                  <a:tcPr marL="34925" marR="34925" marT="34925" marB="349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1526638"/>
                  </a:ext>
                </a:extLst>
              </a:tr>
            </a:tbl>
          </a:graphicData>
        </a:graphic>
      </p:graphicFrame>
    </p:spTree>
    <p:extLst>
      <p:ext uri="{BB962C8B-B14F-4D97-AF65-F5344CB8AC3E}">
        <p14:creationId xmlns:p14="http://schemas.microsoft.com/office/powerpoint/2010/main" val="1905274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D3AABF-F991-4757-B12D-EDC285C92515}"/>
              </a:ext>
            </a:extLst>
          </p:cNvPr>
          <p:cNvSpPr txBox="1"/>
          <p:nvPr/>
        </p:nvSpPr>
        <p:spPr>
          <a:xfrm>
            <a:off x="6548277" y="1199533"/>
            <a:ext cx="4640826" cy="5447645"/>
          </a:xfrm>
          <a:prstGeom prst="rect">
            <a:avLst/>
          </a:prstGeom>
          <a:noFill/>
          <a:ln>
            <a:solidFill>
              <a:srgbClr val="002060"/>
            </a:solidFill>
          </a:ln>
        </p:spPr>
        <p:txBody>
          <a:bodyPr wrap="square" rtlCol="0">
            <a:spAutoFit/>
          </a:bodyPr>
          <a:lstStyle/>
          <a:p>
            <a:r>
              <a:rPr lang="en-US" sz="1200" dirty="0"/>
              <a:t>import java.util.concurrent.Callable;</a:t>
            </a:r>
          </a:p>
          <a:p>
            <a:r>
              <a:rPr lang="en-US" sz="1200" dirty="0"/>
              <a:t>import java.util.concurrent.ExecutionException;</a:t>
            </a:r>
          </a:p>
          <a:p>
            <a:r>
              <a:rPr lang="en-US" sz="1200" dirty="0"/>
              <a:t>import java.util.concurrent.ExecutorService;</a:t>
            </a:r>
          </a:p>
          <a:p>
            <a:r>
              <a:rPr lang="en-US" sz="1200" dirty="0"/>
              <a:t>import java.util.concurrent.Executors;</a:t>
            </a:r>
          </a:p>
          <a:p>
            <a:r>
              <a:rPr lang="en-US" sz="1200" dirty="0"/>
              <a:t>import java.util.concurrent.Future;</a:t>
            </a:r>
          </a:p>
          <a:p>
            <a:r>
              <a:rPr lang="en-US" sz="1200" dirty="0"/>
              <a:t>public class CallableMain {</a:t>
            </a:r>
          </a:p>
          <a:p>
            <a:r>
              <a:rPr lang="en-US" sz="1200" dirty="0"/>
              <a:t>   public static void main(String[] args)</a:t>
            </a:r>
          </a:p>
          <a:p>
            <a:r>
              <a:rPr lang="en-US" sz="1200" dirty="0"/>
              <a:t>         throws InterruptedException, ExecutionException {</a:t>
            </a:r>
          </a:p>
          <a:p>
            <a:r>
              <a:rPr lang="en-US" sz="1200" dirty="0"/>
              <a:t>      ExecutorService service = Executors.newSingleThreadExecutor();</a:t>
            </a:r>
          </a:p>
          <a:p>
            <a:r>
              <a:rPr lang="en-US" sz="1200" dirty="0"/>
              <a:t>      CallableFactorialTask task = new CallableFactorialTask(5);</a:t>
            </a:r>
          </a:p>
          <a:p>
            <a:r>
              <a:rPr lang="en-US" sz="1200" dirty="0"/>
              <a:t>      Future&lt;Integer&gt; f = service.submit(task);</a:t>
            </a:r>
          </a:p>
          <a:p>
            <a:r>
              <a:rPr lang="en-US" sz="1200" dirty="0"/>
              <a:t>      Integer val = f.get();</a:t>
            </a:r>
          </a:p>
          <a:p>
            <a:r>
              <a:rPr lang="en-US" sz="1200" dirty="0"/>
              <a:t>      System.out.println(val);</a:t>
            </a:r>
          </a:p>
          <a:p>
            <a:r>
              <a:rPr lang="en-US" sz="1200" dirty="0"/>
              <a:t>      service.shutdown();</a:t>
            </a:r>
          </a:p>
          <a:p>
            <a:r>
              <a:rPr lang="en-US" sz="1200" dirty="0"/>
              <a:t>   }</a:t>
            </a:r>
          </a:p>
          <a:p>
            <a:r>
              <a:rPr lang="en-US" sz="1200" dirty="0"/>
              <a:t>}</a:t>
            </a:r>
          </a:p>
          <a:p>
            <a:r>
              <a:rPr lang="en-US" sz="1200" dirty="0"/>
              <a:t>class CallableFactorialTask implements Callable&lt;Integer&gt; {</a:t>
            </a:r>
          </a:p>
          <a:p>
            <a:r>
              <a:rPr lang="en-US" sz="1200" dirty="0"/>
              <a:t>   private int num = 0;</a:t>
            </a:r>
          </a:p>
          <a:p>
            <a:r>
              <a:rPr lang="en-US" sz="1200" dirty="0"/>
              <a:t>   public CallableFactorialTask(int num){</a:t>
            </a:r>
          </a:p>
          <a:p>
            <a:r>
              <a:rPr lang="en-US" sz="1200" dirty="0"/>
              <a:t>      this.num = num;</a:t>
            </a:r>
          </a:p>
          <a:p>
            <a:r>
              <a:rPr lang="en-US" sz="1200" dirty="0"/>
              <a:t>   }</a:t>
            </a:r>
          </a:p>
          <a:p>
            <a:r>
              <a:rPr lang="en-US" sz="1200" dirty="0"/>
              <a:t>   @Override</a:t>
            </a:r>
          </a:p>
          <a:p>
            <a:r>
              <a:rPr lang="en-US" sz="1200" dirty="0"/>
              <a:t>   public Integer call() throws Exception {</a:t>
            </a:r>
          </a:p>
          <a:p>
            <a:r>
              <a:rPr lang="en-US" sz="1200" dirty="0"/>
              <a:t>      int prod = 1;</a:t>
            </a:r>
          </a:p>
          <a:p>
            <a:r>
              <a:rPr lang="en-US" sz="1200" dirty="0"/>
              <a:t>      for (int i = 2; i &lt;= num; i++)</a:t>
            </a:r>
          </a:p>
          <a:p>
            <a:r>
              <a:rPr lang="en-US" sz="1200" dirty="0"/>
              <a:t>         prod *= i;</a:t>
            </a:r>
          </a:p>
          <a:p>
            <a:r>
              <a:rPr lang="en-US" sz="1200" dirty="0"/>
              <a:t>      return prod;</a:t>
            </a:r>
          </a:p>
          <a:p>
            <a:r>
              <a:rPr lang="en-US" sz="1200" dirty="0"/>
              <a:t>   }</a:t>
            </a:r>
          </a:p>
          <a:p>
            <a:r>
              <a:rPr lang="en-US" sz="1200" dirty="0"/>
              <a:t>}</a:t>
            </a:r>
          </a:p>
        </p:txBody>
      </p:sp>
      <p:sp>
        <p:nvSpPr>
          <p:cNvPr id="6" name="TextBox 5">
            <a:extLst>
              <a:ext uri="{FF2B5EF4-FFF2-40B4-BE49-F238E27FC236}">
                <a16:creationId xmlns:a16="http://schemas.microsoft.com/office/drawing/2014/main" id="{29B20810-9EEF-4AFF-B972-686A954F1A48}"/>
              </a:ext>
            </a:extLst>
          </p:cNvPr>
          <p:cNvSpPr txBox="1"/>
          <p:nvPr/>
        </p:nvSpPr>
        <p:spPr>
          <a:xfrm>
            <a:off x="452284" y="1268361"/>
            <a:ext cx="4473677" cy="5078313"/>
          </a:xfrm>
          <a:prstGeom prst="rect">
            <a:avLst/>
          </a:prstGeom>
          <a:noFill/>
          <a:ln>
            <a:solidFill>
              <a:srgbClr val="002060"/>
            </a:solidFill>
          </a:ln>
        </p:spPr>
        <p:txBody>
          <a:bodyPr wrap="square" rtlCol="0">
            <a:spAutoFit/>
          </a:bodyPr>
          <a:lstStyle/>
          <a:p>
            <a:r>
              <a:rPr lang="en-US" sz="1200" dirty="0"/>
              <a:t>import java.util.concurrent.ExecutionException;</a:t>
            </a:r>
          </a:p>
          <a:p>
            <a:r>
              <a:rPr lang="en-US" sz="1200" dirty="0"/>
              <a:t>import java.util.concurrent.ExecutorService;</a:t>
            </a:r>
          </a:p>
          <a:p>
            <a:r>
              <a:rPr lang="en-US" sz="1200" dirty="0"/>
              <a:t>import java.util.concurrent.Executors;</a:t>
            </a:r>
          </a:p>
          <a:p>
            <a:r>
              <a:rPr lang="en-US" sz="1200" dirty="0"/>
              <a:t>public class RunnableMain {</a:t>
            </a:r>
          </a:p>
          <a:p>
            <a:r>
              <a:rPr lang="en-US" sz="1200" dirty="0"/>
              <a:t>   public static void main(String[] args)</a:t>
            </a:r>
          </a:p>
          <a:p>
            <a:r>
              <a:rPr lang="en-US" sz="1200" dirty="0"/>
              <a:t>         throws InterruptedException,</a:t>
            </a:r>
          </a:p>
          <a:p>
            <a:r>
              <a:rPr lang="en-US" sz="1200" dirty="0"/>
              <a:t>            ExecutionException {</a:t>
            </a:r>
          </a:p>
          <a:p>
            <a:r>
              <a:rPr lang="en-US" sz="1200" dirty="0"/>
              <a:t>      ExecutorService service = Executors</a:t>
            </a:r>
          </a:p>
          <a:p>
            <a:r>
              <a:rPr lang="en-US" sz="1200" dirty="0"/>
              <a:t>         .newSingleThreadExecutor();</a:t>
            </a:r>
          </a:p>
          <a:p>
            <a:r>
              <a:rPr lang="en-US" sz="1200" dirty="0"/>
              <a:t>      RunnableFactorialTask task = new RunnableFactorialTask(5);</a:t>
            </a:r>
          </a:p>
          <a:p>
            <a:r>
              <a:rPr lang="en-US" sz="1200" dirty="0"/>
              <a:t>      service.execute(task);</a:t>
            </a:r>
          </a:p>
          <a:p>
            <a:r>
              <a:rPr lang="en-US" sz="1200" dirty="0"/>
              <a:t>      service.shutdown();</a:t>
            </a:r>
          </a:p>
          <a:p>
            <a:r>
              <a:rPr lang="en-US" sz="1200" dirty="0"/>
              <a:t>   }</a:t>
            </a:r>
          </a:p>
          <a:p>
            <a:r>
              <a:rPr lang="en-US" sz="1200" dirty="0"/>
              <a:t>}</a:t>
            </a:r>
          </a:p>
          <a:p>
            <a:r>
              <a:rPr lang="en-US" sz="1200" dirty="0"/>
              <a:t>class RunnableFactorialTask implements Runnable{</a:t>
            </a:r>
          </a:p>
          <a:p>
            <a:r>
              <a:rPr lang="en-US" sz="1200" dirty="0"/>
              <a:t>   private int num = 0;</a:t>
            </a:r>
          </a:p>
          <a:p>
            <a:r>
              <a:rPr lang="en-US" sz="1200" dirty="0"/>
              <a:t>   public RunnableFactorialTask(int num){</a:t>
            </a:r>
          </a:p>
          <a:p>
            <a:r>
              <a:rPr lang="en-US" sz="1200" dirty="0"/>
              <a:t>      this.num = num;</a:t>
            </a:r>
          </a:p>
          <a:p>
            <a:r>
              <a:rPr lang="en-US" sz="1200" dirty="0"/>
              <a:t>   }</a:t>
            </a:r>
          </a:p>
          <a:p>
            <a:r>
              <a:rPr lang="en-US" sz="1200" dirty="0"/>
              <a:t>   @Override</a:t>
            </a:r>
          </a:p>
          <a:p>
            <a:r>
              <a:rPr lang="en-US" sz="1200" dirty="0"/>
              <a:t>   public void run(){</a:t>
            </a:r>
          </a:p>
          <a:p>
            <a:r>
              <a:rPr lang="en-US" sz="1200" dirty="0"/>
              <a:t>      int prod = 1;</a:t>
            </a:r>
          </a:p>
          <a:p>
            <a:r>
              <a:rPr lang="en-US" sz="1200" dirty="0"/>
              <a:t>      for (int i = 2; i &lt;= num; i++)</a:t>
            </a:r>
          </a:p>
          <a:p>
            <a:r>
              <a:rPr lang="en-US" sz="1200" dirty="0"/>
              <a:t>      prod *= i;</a:t>
            </a:r>
          </a:p>
          <a:p>
            <a:r>
              <a:rPr lang="en-US" sz="1200" dirty="0"/>
              <a:t>      System.out.println(prod);</a:t>
            </a:r>
          </a:p>
          <a:p>
            <a:r>
              <a:rPr lang="en-US" sz="1200" dirty="0"/>
              <a:t>   }</a:t>
            </a:r>
          </a:p>
          <a:p>
            <a:r>
              <a:rPr lang="en-US" sz="1200" dirty="0"/>
              <a:t>} </a:t>
            </a:r>
          </a:p>
        </p:txBody>
      </p:sp>
      <p:sp>
        <p:nvSpPr>
          <p:cNvPr id="7" name="TextBox 6">
            <a:extLst>
              <a:ext uri="{FF2B5EF4-FFF2-40B4-BE49-F238E27FC236}">
                <a16:creationId xmlns:a16="http://schemas.microsoft.com/office/drawing/2014/main" id="{38BD58DA-1658-4E26-B7AC-4BEB409EE1B8}"/>
              </a:ext>
            </a:extLst>
          </p:cNvPr>
          <p:cNvSpPr txBox="1"/>
          <p:nvPr/>
        </p:nvSpPr>
        <p:spPr>
          <a:xfrm>
            <a:off x="558800" y="914400"/>
            <a:ext cx="4175760" cy="369332"/>
          </a:xfrm>
          <a:prstGeom prst="rect">
            <a:avLst/>
          </a:prstGeom>
          <a:noFill/>
        </p:spPr>
        <p:txBody>
          <a:bodyPr wrap="square" rtlCol="0">
            <a:spAutoFit/>
          </a:bodyPr>
          <a:lstStyle/>
          <a:p>
            <a:r>
              <a:rPr lang="en-US" dirty="0"/>
              <a:t>Runnable Example</a:t>
            </a:r>
          </a:p>
        </p:txBody>
      </p:sp>
      <p:sp>
        <p:nvSpPr>
          <p:cNvPr id="8" name="TextBox 7">
            <a:extLst>
              <a:ext uri="{FF2B5EF4-FFF2-40B4-BE49-F238E27FC236}">
                <a16:creationId xmlns:a16="http://schemas.microsoft.com/office/drawing/2014/main" id="{5B18F223-9FC4-40A2-A112-EB24A37BCFB3}"/>
              </a:ext>
            </a:extLst>
          </p:cNvPr>
          <p:cNvSpPr txBox="1"/>
          <p:nvPr/>
        </p:nvSpPr>
        <p:spPr>
          <a:xfrm>
            <a:off x="6563360" y="863600"/>
            <a:ext cx="4175760" cy="369332"/>
          </a:xfrm>
          <a:prstGeom prst="rect">
            <a:avLst/>
          </a:prstGeom>
          <a:noFill/>
        </p:spPr>
        <p:txBody>
          <a:bodyPr wrap="square" rtlCol="0">
            <a:spAutoFit/>
          </a:bodyPr>
          <a:lstStyle/>
          <a:p>
            <a:r>
              <a:rPr lang="en-US" dirty="0"/>
              <a:t>Callable Example</a:t>
            </a:r>
          </a:p>
        </p:txBody>
      </p:sp>
      <p:sp>
        <p:nvSpPr>
          <p:cNvPr id="9" name="TextBox 8">
            <a:extLst>
              <a:ext uri="{FF2B5EF4-FFF2-40B4-BE49-F238E27FC236}">
                <a16:creationId xmlns:a16="http://schemas.microsoft.com/office/drawing/2014/main" id="{718C2053-B2C5-4D92-82FA-94F8223DA143}"/>
              </a:ext>
            </a:extLst>
          </p:cNvPr>
          <p:cNvSpPr txBox="1"/>
          <p:nvPr/>
        </p:nvSpPr>
        <p:spPr>
          <a:xfrm>
            <a:off x="216310" y="88490"/>
            <a:ext cx="5112774" cy="523220"/>
          </a:xfrm>
          <a:prstGeom prst="rect">
            <a:avLst/>
          </a:prstGeom>
          <a:noFill/>
        </p:spPr>
        <p:txBody>
          <a:bodyPr wrap="square" rtlCol="0">
            <a:spAutoFit/>
          </a:bodyPr>
          <a:lstStyle/>
          <a:p>
            <a:r>
              <a:rPr lang="en-US" sz="2800" b="1" i="1" u="sng" dirty="0"/>
              <a:t>Callable Interface Continues:-</a:t>
            </a:r>
          </a:p>
        </p:txBody>
      </p:sp>
    </p:spTree>
    <p:extLst>
      <p:ext uri="{BB962C8B-B14F-4D97-AF65-F5344CB8AC3E}">
        <p14:creationId xmlns:p14="http://schemas.microsoft.com/office/powerpoint/2010/main" val="484938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79B03F7-A1CC-4113-A486-6995100567E7}"/>
              </a:ext>
            </a:extLst>
          </p:cNvPr>
          <p:cNvSpPr txBox="1"/>
          <p:nvPr/>
        </p:nvSpPr>
        <p:spPr>
          <a:xfrm>
            <a:off x="216310" y="88490"/>
            <a:ext cx="5112774" cy="523220"/>
          </a:xfrm>
          <a:prstGeom prst="rect">
            <a:avLst/>
          </a:prstGeom>
          <a:noFill/>
        </p:spPr>
        <p:txBody>
          <a:bodyPr wrap="square" rtlCol="0">
            <a:spAutoFit/>
          </a:bodyPr>
          <a:lstStyle/>
          <a:p>
            <a:r>
              <a:rPr lang="en-US" sz="2800" b="1" i="1" u="sng" dirty="0"/>
              <a:t>Future </a:t>
            </a:r>
            <a:r>
              <a:rPr lang="en-US" sz="2800" b="1" i="1" u="sng"/>
              <a:t>Interface :-</a:t>
            </a:r>
            <a:endParaRPr lang="en-US" sz="2800" b="1" i="1" u="sng" dirty="0"/>
          </a:p>
        </p:txBody>
      </p:sp>
    </p:spTree>
    <p:extLst>
      <p:ext uri="{BB962C8B-B14F-4D97-AF65-F5344CB8AC3E}">
        <p14:creationId xmlns:p14="http://schemas.microsoft.com/office/powerpoint/2010/main" val="3538149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1914</TotalTime>
  <Words>426</Words>
  <Application>Microsoft Office PowerPoint</Application>
  <PresentationFormat>Widescreen</PresentationFormat>
  <Paragraphs>83</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Bahnschrift SemiBold SemiConden</vt:lpstr>
      <vt:lpstr>Calibri</vt:lpstr>
      <vt:lpstr>Calibri Light</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Ranjan, Prakash</dc:creator>
  <cp:lastModifiedBy>Ranjan, Prakash</cp:lastModifiedBy>
  <cp:revision>26</cp:revision>
  <dcterms:created xsi:type="dcterms:W3CDTF">2019-05-12T16:40:07Z</dcterms:created>
  <dcterms:modified xsi:type="dcterms:W3CDTF">2019-05-15T03:14:43Z</dcterms:modified>
</cp:coreProperties>
</file>