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56" r:id="rId3"/>
    <p:sldId id="259" r:id="rId4"/>
    <p:sldId id="257"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C051F13-B285-497D-9B65-628DC215357C}" type="datetimeFigureOut">
              <a:rPr lang="en-IN" smtClean="0"/>
              <a:t>16-04-2023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277459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051F13-B285-497D-9B65-628DC215357C}"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21454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051F13-B285-497D-9B65-628DC215357C}"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191556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051F13-B285-497D-9B65-628DC215357C}"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3781320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51F13-B285-497D-9B65-628DC215357C}"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1178603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051F13-B285-497D-9B65-628DC215357C}"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1301947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051F13-B285-497D-9B65-628DC215357C}" type="datetimeFigureOut">
              <a:rPr lang="en-IN" smtClean="0"/>
              <a:t>16-04-2023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3081698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C051F13-B285-497D-9B65-628DC215357C}"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633986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C051F13-B285-497D-9B65-628DC215357C}"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44973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51F13-B285-497D-9B65-628DC215357C}"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150716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51F13-B285-497D-9B65-628DC215357C}"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286481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051F13-B285-497D-9B65-628DC215357C}"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3554855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051F13-B285-497D-9B65-628DC215357C}"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1981714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051F13-B285-497D-9B65-628DC215357C}"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1905867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51F13-B285-497D-9B65-628DC215357C}" type="datetimeFigureOut">
              <a:rPr lang="en-IN" smtClean="0"/>
              <a:t>16-04-2023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31042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051F13-B285-497D-9B65-628DC215357C}"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236739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051F13-B285-497D-9B65-628DC215357C}"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2CD735B-5BB1-4A41-B2D6-692311B1D3FA}" type="slidenum">
              <a:rPr lang="en-IN" smtClean="0"/>
              <a:t>‹#›</a:t>
            </a:fld>
            <a:endParaRPr lang="en-IN"/>
          </a:p>
        </p:txBody>
      </p:sp>
    </p:spTree>
    <p:extLst>
      <p:ext uri="{BB962C8B-B14F-4D97-AF65-F5344CB8AC3E}">
        <p14:creationId xmlns:p14="http://schemas.microsoft.com/office/powerpoint/2010/main" val="106219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C051F13-B285-497D-9B65-628DC215357C}" type="datetimeFigureOut">
              <a:rPr lang="en-IN" smtClean="0"/>
              <a:t>16-04-2023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2CD735B-5BB1-4A41-B2D6-692311B1D3FA}" type="slidenum">
              <a:rPr lang="en-IN" smtClean="0"/>
              <a:t>‹#›</a:t>
            </a:fld>
            <a:endParaRPr lang="en-IN"/>
          </a:p>
        </p:txBody>
      </p:sp>
    </p:spTree>
    <p:extLst>
      <p:ext uri="{BB962C8B-B14F-4D97-AF65-F5344CB8AC3E}">
        <p14:creationId xmlns:p14="http://schemas.microsoft.com/office/powerpoint/2010/main" val="136358197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3E5846-3F9F-9902-609D-8898CC14444A}"/>
              </a:ext>
            </a:extLst>
          </p:cNvPr>
          <p:cNvSpPr>
            <a:spLocks noGrp="1"/>
          </p:cNvSpPr>
          <p:nvPr>
            <p:ph type="ctrTitle"/>
          </p:nvPr>
        </p:nvSpPr>
        <p:spPr/>
        <p:txBody>
          <a:bodyPr>
            <a:normAutofit/>
          </a:bodyPr>
          <a:lstStyle/>
          <a:p>
            <a:r>
              <a:rPr lang="en-US" dirty="0"/>
              <a:t>Python For AI </a:t>
            </a:r>
            <a:br>
              <a:rPr lang="en-US" dirty="0"/>
            </a:br>
            <a:r>
              <a:rPr lang="en-US" dirty="0"/>
              <a:t>Assessment</a:t>
            </a:r>
            <a:endParaRPr lang="en-IN" dirty="0"/>
          </a:p>
        </p:txBody>
      </p:sp>
      <p:sp>
        <p:nvSpPr>
          <p:cNvPr id="5" name="Subtitle 4">
            <a:extLst>
              <a:ext uri="{FF2B5EF4-FFF2-40B4-BE49-F238E27FC236}">
                <a16:creationId xmlns:a16="http://schemas.microsoft.com/office/drawing/2014/main" id="{ED655E2B-5BCF-FA4B-ACD0-01FFCCD1CAB3}"/>
              </a:ext>
            </a:extLst>
          </p:cNvPr>
          <p:cNvSpPr>
            <a:spLocks noGrp="1"/>
          </p:cNvSpPr>
          <p:nvPr>
            <p:ph type="subTitle" idx="1"/>
          </p:nvPr>
        </p:nvSpPr>
        <p:spPr/>
        <p:txBody>
          <a:bodyPr>
            <a:normAutofit fontScale="77500" lnSpcReduction="20000"/>
          </a:bodyPr>
          <a:lstStyle/>
          <a:p>
            <a:r>
              <a:rPr lang="en-US" dirty="0"/>
              <a:t>Topic: OpenCV</a:t>
            </a:r>
          </a:p>
          <a:p>
            <a:r>
              <a:rPr lang="en-US" dirty="0"/>
              <a:t>Name: Prakalpa </a:t>
            </a:r>
            <a:r>
              <a:rPr lang="en-US" dirty="0" err="1"/>
              <a:t>Awasthy</a:t>
            </a:r>
            <a:endParaRPr lang="en-US" dirty="0"/>
          </a:p>
          <a:p>
            <a:r>
              <a:rPr lang="en-US" dirty="0"/>
              <a:t>Reg Number: 21BCE8252</a:t>
            </a:r>
            <a:endParaRPr lang="en-IN" dirty="0"/>
          </a:p>
        </p:txBody>
      </p:sp>
    </p:spTree>
    <p:extLst>
      <p:ext uri="{BB962C8B-B14F-4D97-AF65-F5344CB8AC3E}">
        <p14:creationId xmlns:p14="http://schemas.microsoft.com/office/powerpoint/2010/main" val="48312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259F-3014-F6DE-9EFE-5F52D79814EA}"/>
              </a:ext>
            </a:extLst>
          </p:cNvPr>
          <p:cNvSpPr>
            <a:spLocks noGrp="1"/>
          </p:cNvSpPr>
          <p:nvPr>
            <p:ph type="ctrTitle"/>
          </p:nvPr>
        </p:nvSpPr>
        <p:spPr>
          <a:xfrm>
            <a:off x="1154955" y="1427929"/>
            <a:ext cx="8825658" cy="2677648"/>
          </a:xfrm>
        </p:spPr>
        <p:txBody>
          <a:bodyPr/>
          <a:lstStyle/>
          <a:p>
            <a:r>
              <a:rPr lang="en-US" dirty="0"/>
              <a:t>What is OpenCV</a:t>
            </a:r>
            <a:endParaRPr lang="en-IN" dirty="0"/>
          </a:p>
        </p:txBody>
      </p:sp>
      <p:sp>
        <p:nvSpPr>
          <p:cNvPr id="3" name="Subtitle 2">
            <a:extLst>
              <a:ext uri="{FF2B5EF4-FFF2-40B4-BE49-F238E27FC236}">
                <a16:creationId xmlns:a16="http://schemas.microsoft.com/office/drawing/2014/main" id="{D53D07E5-7162-A760-F818-00EBFD88F8DB}"/>
              </a:ext>
            </a:extLst>
          </p:cNvPr>
          <p:cNvSpPr>
            <a:spLocks noGrp="1"/>
          </p:cNvSpPr>
          <p:nvPr>
            <p:ph type="subTitle" idx="1"/>
          </p:nvPr>
        </p:nvSpPr>
        <p:spPr>
          <a:xfrm>
            <a:off x="1154955" y="4245429"/>
            <a:ext cx="8825658" cy="1393371"/>
          </a:xfrm>
        </p:spPr>
        <p:txBody>
          <a:bodyPr>
            <a:normAutofit fontScale="92500" lnSpcReduction="20000"/>
          </a:bodyPr>
          <a:lstStyle/>
          <a:p>
            <a:r>
              <a:rPr lang="en-US" dirty="0"/>
              <a:t>OpenCV is open-source computer vision and image processing machine learning library. It is written natively in C++. It is available for C/C++/Python API. When it integrated with various libraries, such as NumPy, python is capable of processing the OpenCV array structure for analysis. To Identify image pattern and its various features we use vector space and perform mathematical operations on these features. </a:t>
            </a:r>
            <a:endParaRPr lang="en-IN" dirty="0"/>
          </a:p>
        </p:txBody>
      </p:sp>
    </p:spTree>
    <p:extLst>
      <p:ext uri="{BB962C8B-B14F-4D97-AF65-F5344CB8AC3E}">
        <p14:creationId xmlns:p14="http://schemas.microsoft.com/office/powerpoint/2010/main" val="354796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6F22-1884-799D-6276-45E92BF0513F}"/>
              </a:ext>
            </a:extLst>
          </p:cNvPr>
          <p:cNvSpPr>
            <a:spLocks noGrp="1"/>
          </p:cNvSpPr>
          <p:nvPr>
            <p:ph type="title"/>
          </p:nvPr>
        </p:nvSpPr>
        <p:spPr/>
        <p:txBody>
          <a:bodyPr/>
          <a:lstStyle/>
          <a:p>
            <a:r>
              <a:rPr lang="en-US" dirty="0"/>
              <a:t>Computer Vision</a:t>
            </a:r>
            <a:endParaRPr lang="en-IN" dirty="0"/>
          </a:p>
        </p:txBody>
      </p:sp>
      <p:sp>
        <p:nvSpPr>
          <p:cNvPr id="4" name="Content Placeholder 3">
            <a:extLst>
              <a:ext uri="{FF2B5EF4-FFF2-40B4-BE49-F238E27FC236}">
                <a16:creationId xmlns:a16="http://schemas.microsoft.com/office/drawing/2014/main" id="{82482F2C-916E-4BDB-6FA6-D1546DCB3F8A}"/>
              </a:ext>
            </a:extLst>
          </p:cNvPr>
          <p:cNvSpPr>
            <a:spLocks noGrp="1"/>
          </p:cNvSpPr>
          <p:nvPr>
            <p:ph idx="1"/>
          </p:nvPr>
        </p:nvSpPr>
        <p:spPr/>
        <p:txBody>
          <a:bodyPr/>
          <a:lstStyle/>
          <a:p>
            <a:pPr marL="0" indent="0">
              <a:buNone/>
            </a:pPr>
            <a:r>
              <a:rPr lang="en-US" b="0" i="0" dirty="0">
                <a:solidFill>
                  <a:srgbClr val="161616"/>
                </a:solidFill>
                <a:effectLst/>
                <a:latin typeface="IBM Plex Sans" panose="020B0604020202020204" pitchFamily="34" charset="0"/>
              </a:rPr>
              <a:t>Computer vision is a field of artificial intelligence (AI) that enables computers and systems to derive meaningful information from digital images, videos and other visual inputs — and take actions or make recommendations based on that information. If AI enables computers to think, computer vision enables them to see, observe and understand.</a:t>
            </a:r>
          </a:p>
          <a:p>
            <a:pPr marL="0" indent="0">
              <a:buNone/>
            </a:pPr>
            <a:r>
              <a:rPr lang="en-US" dirty="0">
                <a:solidFill>
                  <a:srgbClr val="161616"/>
                </a:solidFill>
                <a:latin typeface="IBM Plex Sans" panose="020B0604020202020204" pitchFamily="34" charset="0"/>
              </a:rPr>
              <a:t>OpenCV is widely used library for computer vision and image processing tasks</a:t>
            </a:r>
            <a:endParaRPr lang="en-US" b="0" i="0" dirty="0">
              <a:solidFill>
                <a:srgbClr val="161616"/>
              </a:solidFill>
              <a:effectLst/>
              <a:latin typeface="IBM Plex Sans" panose="020B0604020202020204" pitchFamily="34" charset="0"/>
            </a:endParaRPr>
          </a:p>
          <a:p>
            <a:pPr marL="0" indent="0">
              <a:buNone/>
            </a:pPr>
            <a:endParaRPr lang="en-IN" dirty="0"/>
          </a:p>
        </p:txBody>
      </p:sp>
    </p:spTree>
    <p:extLst>
      <p:ext uri="{BB962C8B-B14F-4D97-AF65-F5344CB8AC3E}">
        <p14:creationId xmlns:p14="http://schemas.microsoft.com/office/powerpoint/2010/main" val="331829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D7E1-0FF5-309A-6D07-E4D0F9AAEF07}"/>
              </a:ext>
            </a:extLst>
          </p:cNvPr>
          <p:cNvSpPr>
            <a:spLocks noGrp="1"/>
          </p:cNvSpPr>
          <p:nvPr>
            <p:ph type="title"/>
          </p:nvPr>
        </p:nvSpPr>
        <p:spPr/>
        <p:txBody>
          <a:bodyPr/>
          <a:lstStyle/>
          <a:p>
            <a:r>
              <a:rPr lang="en-US" dirty="0"/>
              <a:t>What is Image Processing and Object Detection?</a:t>
            </a:r>
            <a:endParaRPr lang="en-IN" dirty="0"/>
          </a:p>
        </p:txBody>
      </p:sp>
      <p:sp>
        <p:nvSpPr>
          <p:cNvPr id="3" name="Content Placeholder 2">
            <a:extLst>
              <a:ext uri="{FF2B5EF4-FFF2-40B4-BE49-F238E27FC236}">
                <a16:creationId xmlns:a16="http://schemas.microsoft.com/office/drawing/2014/main" id="{8C601EEC-9138-FA8A-B9A7-D06BFC743FBD}"/>
              </a:ext>
            </a:extLst>
          </p:cNvPr>
          <p:cNvSpPr>
            <a:spLocks noGrp="1"/>
          </p:cNvSpPr>
          <p:nvPr>
            <p:ph sz="half" idx="1"/>
          </p:nvPr>
        </p:nvSpPr>
        <p:spPr/>
        <p:txBody>
          <a:bodyPr>
            <a:normAutofit fontScale="92500" lnSpcReduction="10000"/>
          </a:bodyPr>
          <a:lstStyle/>
          <a:p>
            <a:r>
              <a:rPr lang="en-US" sz="2400" dirty="0"/>
              <a:t>Image processing is the analysis and manipulation of a digitized image, often to improve its quality. By leveraging machine learning, Artificial intelligence (AI) processes an image, improving the quality of an image based on the algorithm's “experience” or depth of knowledge.</a:t>
            </a:r>
          </a:p>
          <a:p>
            <a:endParaRPr lang="en-IN" sz="2400" dirty="0"/>
          </a:p>
        </p:txBody>
      </p:sp>
      <p:sp>
        <p:nvSpPr>
          <p:cNvPr id="7" name="Content Placeholder 6">
            <a:extLst>
              <a:ext uri="{FF2B5EF4-FFF2-40B4-BE49-F238E27FC236}">
                <a16:creationId xmlns:a16="http://schemas.microsoft.com/office/drawing/2014/main" id="{BB76CBC6-FD7E-B19A-8460-0F0559660F16}"/>
              </a:ext>
            </a:extLst>
          </p:cNvPr>
          <p:cNvSpPr>
            <a:spLocks noGrp="1"/>
          </p:cNvSpPr>
          <p:nvPr>
            <p:ph sz="half" idx="2"/>
          </p:nvPr>
        </p:nvSpPr>
        <p:spPr/>
        <p:txBody>
          <a:bodyPr>
            <a:normAutofit fontScale="92500" lnSpcReduction="10000"/>
          </a:bodyPr>
          <a:lstStyle/>
          <a:p>
            <a:r>
              <a:rPr lang="en-US" sz="2400" dirty="0"/>
              <a:t>Object detection is a computer vision technique for locating instances of objects in images or videos. Object detection algorithms typically leverage machine learning or deep learning to produce meaningful results.</a:t>
            </a:r>
            <a:endParaRPr lang="en-IN" sz="2400" dirty="0"/>
          </a:p>
        </p:txBody>
      </p:sp>
    </p:spTree>
    <p:extLst>
      <p:ext uri="{BB962C8B-B14F-4D97-AF65-F5344CB8AC3E}">
        <p14:creationId xmlns:p14="http://schemas.microsoft.com/office/powerpoint/2010/main" val="104069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46D25E-9395-E6D9-C839-98B7C79212C6}"/>
              </a:ext>
            </a:extLst>
          </p:cNvPr>
          <p:cNvSpPr>
            <a:spLocks noGrp="1"/>
          </p:cNvSpPr>
          <p:nvPr>
            <p:ph type="title"/>
          </p:nvPr>
        </p:nvSpPr>
        <p:spPr/>
        <p:txBody>
          <a:bodyPr/>
          <a:lstStyle/>
          <a:p>
            <a:r>
              <a:rPr lang="en-US" dirty="0"/>
              <a:t>Deep Learning And Computer Vision</a:t>
            </a:r>
            <a:endParaRPr lang="en-IN" dirty="0"/>
          </a:p>
        </p:txBody>
      </p:sp>
      <p:sp>
        <p:nvSpPr>
          <p:cNvPr id="6" name="Content Placeholder 5">
            <a:extLst>
              <a:ext uri="{FF2B5EF4-FFF2-40B4-BE49-F238E27FC236}">
                <a16:creationId xmlns:a16="http://schemas.microsoft.com/office/drawing/2014/main" id="{51F7A327-50C9-9313-47CA-53D1DEC77B82}"/>
              </a:ext>
            </a:extLst>
          </p:cNvPr>
          <p:cNvSpPr>
            <a:spLocks noGrp="1"/>
          </p:cNvSpPr>
          <p:nvPr>
            <p:ph idx="1"/>
          </p:nvPr>
        </p:nvSpPr>
        <p:spPr/>
        <p:txBody>
          <a:bodyPr>
            <a:normAutofit fontScale="92500" lnSpcReduction="10000"/>
          </a:bodyPr>
          <a:lstStyle/>
          <a:p>
            <a:pPr marL="0" indent="0">
              <a:buNone/>
            </a:pPr>
            <a:r>
              <a:rPr lang="en-US" sz="2400" dirty="0"/>
              <a:t>Deep learning is a machine learning technique used to build artificial intelligence (AI) systems. It is based on the idea of ​​artificial neural networks (ANN), designed to perform complex analysis of large amounts of data by passing it through multiple layers of neurons.</a:t>
            </a:r>
          </a:p>
          <a:p>
            <a:pPr marL="0" indent="0">
              <a:buNone/>
            </a:pPr>
            <a:r>
              <a:rPr lang="en-US" sz="2400" dirty="0"/>
              <a:t>Deep learning has been a game changer in the field of computer vision. It’s widely used to teach computers to “see” and analyze the environment similarly to the way humans do. Its applications include self-driven cars, robotics, data analysis, and much more.</a:t>
            </a:r>
            <a:endParaRPr lang="en-IN" sz="2400" dirty="0"/>
          </a:p>
        </p:txBody>
      </p:sp>
    </p:spTree>
    <p:extLst>
      <p:ext uri="{BB962C8B-B14F-4D97-AF65-F5344CB8AC3E}">
        <p14:creationId xmlns:p14="http://schemas.microsoft.com/office/powerpoint/2010/main" val="2978110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TotalTime>
  <Words>360</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IBM Plex Sans</vt:lpstr>
      <vt:lpstr>Wingdings 3</vt:lpstr>
      <vt:lpstr>Ion Boardroom</vt:lpstr>
      <vt:lpstr>Python For AI  Assessment</vt:lpstr>
      <vt:lpstr>What is OpenCV</vt:lpstr>
      <vt:lpstr>Computer Vision</vt:lpstr>
      <vt:lpstr>What is Image Processing and Object Detection?</vt:lpstr>
      <vt:lpstr>Deep Learning And Computer 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AI  Assessment</dc:title>
  <dc:creator>hp5CD245CBZQ@outlook.com</dc:creator>
  <cp:lastModifiedBy>hp5CD245CBZQ@outlook.com</cp:lastModifiedBy>
  <cp:revision>1</cp:revision>
  <dcterms:created xsi:type="dcterms:W3CDTF">2023-04-16T08:18:37Z</dcterms:created>
  <dcterms:modified xsi:type="dcterms:W3CDTF">2023-04-16T08:20:12Z</dcterms:modified>
</cp:coreProperties>
</file>