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hyperlink" Target="https://github.com/vijaysmart043/cyber-security-project.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lnSpcReduction="20000"/>
          </a:bodyPr>
          <a:lstStyle/>
          <a:p>
            <a:pPr>
              <a:lnSpc>
                <a:spcPct val="100000"/>
              </a:lnSpc>
            </a:pPr>
            <a:r>
              <a:rPr lang="en-GB" sz="2400" b="1" dirty="0">
                <a:gradFill>
                  <a:gsLst>
                    <a:gs pos="0">
                      <a:srgbClr val="007BD3"/>
                    </a:gs>
                    <a:gs pos="100000">
                      <a:srgbClr val="034373"/>
                    </a:gs>
                  </a:gsLst>
                  <a:lin scaled="0"/>
                </a:gradFill>
                <a:effectLst>
                  <a:outerShdw blurRad="38100" dist="38100" dir="2700000" algn="tl">
                    <a:srgbClr val="000000">
                      <a:alpha val="43137"/>
                    </a:srgbClr>
                  </a:outerShdw>
                </a:effectLst>
                <a:hlinkClick r:id="rId1"/>
              </a:rPr>
              <a:t>name: </a:t>
            </a:r>
            <a:r>
              <a:rPr lang="en-US" altLang="en-GB" sz="2400" b="1" dirty="0">
                <a:gradFill>
                  <a:gsLst>
                    <a:gs pos="0">
                      <a:srgbClr val="007BD3"/>
                    </a:gs>
                    <a:gs pos="100000">
                      <a:srgbClr val="034373"/>
                    </a:gs>
                  </a:gsLst>
                  <a:lin scaled="0"/>
                </a:gradFill>
              </a:rPr>
              <a:t> PRAKARSHA NALAGATLA</a:t>
            </a:r>
            <a:endParaRPr lang="en-GB" sz="2400" b="1" dirty="0">
              <a:gradFill>
                <a:gsLst>
                  <a:gs pos="0">
                    <a:srgbClr val="007BD3"/>
                  </a:gs>
                  <a:gs pos="100000">
                    <a:srgbClr val="034373"/>
                  </a:gs>
                </a:gsLst>
                <a:lin scaled="0"/>
              </a:gradFill>
            </a:endParaRPr>
          </a:p>
          <a:p>
            <a:pPr>
              <a:lnSpc>
                <a:spcPct val="100000"/>
              </a:lnSpc>
            </a:pPr>
            <a:r>
              <a:rPr lang="en-GB" sz="2400" b="1" dirty="0">
                <a:gradFill>
                  <a:gsLst>
                    <a:gs pos="0">
                      <a:srgbClr val="007BD3"/>
                    </a:gs>
                    <a:gs pos="100000">
                      <a:srgbClr val="034373"/>
                    </a:gs>
                  </a:gsLst>
                  <a:lin scaled="0"/>
                </a:gradFill>
                <a:effectLst>
                  <a:outerShdw blurRad="38100" dist="38100" dir="2700000" algn="tl">
                    <a:srgbClr val="000000">
                      <a:alpha val="43137"/>
                    </a:srgbClr>
                  </a:outerShdw>
                </a:effectLst>
                <a:hlinkClick r:id="rId1"/>
              </a:rPr>
              <a:t>Roll no:</a:t>
            </a:r>
            <a:r>
              <a:rPr lang="en-GB" sz="2400" b="1" dirty="0">
                <a:gradFill>
                  <a:gsLst>
                    <a:gs pos="0">
                      <a:srgbClr val="007BD3"/>
                    </a:gs>
                    <a:gs pos="100000">
                      <a:srgbClr val="034373"/>
                    </a:gs>
                  </a:gsLst>
                  <a:lin scaled="0"/>
                </a:gradFill>
                <a:hlinkClick r:id="rId1"/>
              </a:rPr>
              <a:t> </a:t>
            </a:r>
            <a:r>
              <a:rPr lang="en-US" altLang="en-GB" sz="2400" b="1" dirty="0">
                <a:gradFill>
                  <a:gsLst>
                    <a:gs pos="0">
                      <a:srgbClr val="007BD3"/>
                    </a:gs>
                    <a:gs pos="100000">
                      <a:srgbClr val="034373"/>
                    </a:gs>
                  </a:gsLst>
                  <a:lin scaled="0"/>
                </a:gradFill>
              </a:rPr>
              <a:t>21HN1A3935</a:t>
            </a:r>
            <a:endParaRPr lang="en-US" altLang="en-GB" sz="2400" b="1" dirty="0">
              <a:gradFill>
                <a:gsLst>
                  <a:gs pos="0">
                    <a:srgbClr val="007BD3"/>
                  </a:gs>
                  <a:gs pos="100000">
                    <a:srgbClr val="034373"/>
                  </a:gs>
                </a:gsLst>
                <a:lin scaled="0"/>
              </a:gradFill>
            </a:endParaRPr>
          </a:p>
          <a:p>
            <a:pPr>
              <a:lnSpc>
                <a:spcPct val="100000"/>
              </a:lnSpc>
            </a:pPr>
            <a:r>
              <a:rPr lang="en-US" altLang="en-GB" sz="2400" b="1" dirty="0">
                <a:gradFill>
                  <a:gsLst>
                    <a:gs pos="0">
                      <a:srgbClr val="14CD68"/>
                    </a:gs>
                    <a:gs pos="100000">
                      <a:srgbClr val="035C7D"/>
                    </a:gs>
                  </a:gsLst>
                  <a:lin scaled="0"/>
                </a:gradFill>
                <a:effectLst>
                  <a:outerShdw blurRad="38100" dist="38100" dir="2700000" algn="tl">
                    <a:srgbClr val="000000">
                      <a:alpha val="43137"/>
                    </a:srgbClr>
                  </a:outerShdw>
                </a:effectLst>
              </a:rPr>
              <a:t>BRANCH</a:t>
            </a:r>
            <a:r>
              <a:rPr lang="en-US" altLang="en-GB" sz="2400" b="1" dirty="0">
                <a:gradFill>
                  <a:gsLst>
                    <a:gs pos="0">
                      <a:srgbClr val="007BD3"/>
                    </a:gs>
                    <a:gs pos="100000">
                      <a:srgbClr val="034373"/>
                    </a:gs>
                  </a:gsLst>
                  <a:lin scaled="0"/>
                </a:gradFill>
                <a:effectLst>
                  <a:outerShdw blurRad="38100" dist="38100" dir="2700000" algn="tl">
                    <a:srgbClr val="000000">
                      <a:alpha val="43137"/>
                    </a:srgbClr>
                  </a:outerShdw>
                </a:effectLst>
              </a:rPr>
              <a:t>: AI &amp; ML</a:t>
            </a:r>
            <a:endParaRPr lang="en-GB" sz="2400" b="1" dirty="0">
              <a:gradFill>
                <a:gsLst>
                  <a:gs pos="0">
                    <a:srgbClr val="007BD3"/>
                  </a:gs>
                  <a:gs pos="100000">
                    <a:srgbClr val="034373"/>
                  </a:gs>
                </a:gsLst>
                <a:lin scaled="0"/>
              </a:gradFill>
              <a:effectLst>
                <a:outerShdw blurRad="38100" dist="38100" dir="2700000" algn="tl">
                  <a:srgbClr val="000000">
                    <a:alpha val="43137"/>
                  </a:srgbClr>
                </a:outerShdw>
              </a:effectLst>
            </a:endParaRPr>
          </a:p>
          <a:p>
            <a:pPr>
              <a:lnSpc>
                <a:spcPct val="100000"/>
              </a:lnSpc>
            </a:pPr>
            <a:r>
              <a:rPr lang="en-GB" sz="2400" b="1" dirty="0">
                <a:gradFill>
                  <a:gsLst>
                    <a:gs pos="0">
                      <a:srgbClr val="007BD3"/>
                    </a:gs>
                    <a:gs pos="100000">
                      <a:srgbClr val="034373"/>
                    </a:gs>
                  </a:gsLst>
                  <a:lin scaled="0"/>
                </a:gradFill>
                <a:effectLst>
                  <a:outerShdw blurRad="38100" dist="38100" dir="2700000" algn="tl">
                    <a:srgbClr val="000000">
                      <a:alpha val="43137"/>
                    </a:srgbClr>
                  </a:outerShdw>
                </a:effectLst>
                <a:hlinkClick r:id="rId1"/>
              </a:rPr>
              <a:t>EMAIL:</a:t>
            </a:r>
            <a:r>
              <a:rPr lang="en-GB" sz="2400" b="1" dirty="0">
                <a:gradFill>
                  <a:gsLst>
                    <a:gs pos="0">
                      <a:srgbClr val="007BD3"/>
                    </a:gs>
                    <a:gs pos="100000">
                      <a:srgbClr val="034373"/>
                    </a:gs>
                  </a:gsLst>
                  <a:lin scaled="0"/>
                </a:gradFill>
                <a:hlinkClick r:id="rId1"/>
              </a:rPr>
              <a:t> </a:t>
            </a:r>
            <a:r>
              <a:rPr lang="en-US" altLang="en-GB" sz="2400" b="1" dirty="0">
                <a:gradFill>
                  <a:gsLst>
                    <a:gs pos="0">
                      <a:srgbClr val="007BD3"/>
                    </a:gs>
                    <a:gs pos="100000">
                      <a:srgbClr val="034373"/>
                    </a:gs>
                  </a:gsLst>
                  <a:lin scaled="0"/>
                </a:gradFill>
                <a:hlinkClick r:id="rId1"/>
              </a:rPr>
              <a:t> </a:t>
            </a:r>
            <a:r>
              <a:rPr lang="en-GB" sz="2400" b="1" dirty="0">
                <a:gradFill>
                  <a:gsLst>
                    <a:gs pos="0">
                      <a:srgbClr val="007BD3"/>
                    </a:gs>
                    <a:gs pos="100000">
                      <a:srgbClr val="034373"/>
                    </a:gs>
                  </a:gsLst>
                  <a:lin scaled="0"/>
                </a:gradFill>
                <a:hlinkClick r:id="rId1"/>
              </a:rPr>
              <a:t>nalagatlaprakarshareddy21@gmail.com</a:t>
            </a:r>
            <a:endParaRPr lang="en-GB" sz="2400" b="1" dirty="0">
              <a:gradFill>
                <a:gsLst>
                  <a:gs pos="0">
                    <a:srgbClr val="007BD3"/>
                  </a:gs>
                  <a:gs pos="100000">
                    <a:srgbClr val="034373"/>
                  </a:gs>
                </a:gsLst>
                <a:lin scaled="0"/>
              </a:gradFill>
              <a:hlinkClick r:id="rId1"/>
            </a:endParaRPr>
          </a:p>
          <a:p>
            <a:pPr>
              <a:lnSpc>
                <a:spcPct val="100000"/>
              </a:lnSpc>
            </a:pPr>
            <a:r>
              <a:rPr lang="en-GB" sz="2400" b="1" dirty="0">
                <a:gradFill>
                  <a:gsLst>
                    <a:gs pos="0">
                      <a:srgbClr val="007BD3"/>
                    </a:gs>
                    <a:gs pos="100000">
                      <a:srgbClr val="034373"/>
                    </a:gs>
                  </a:gsLst>
                  <a:lin scaled="0"/>
                </a:gradFill>
                <a:effectLst>
                  <a:outerShdw blurRad="38100" dist="38100" dir="2700000" algn="tl">
                    <a:srgbClr val="000000">
                      <a:alpha val="43137"/>
                    </a:srgbClr>
                  </a:outerShdw>
                </a:effectLst>
                <a:hlinkClick r:id="rId1"/>
              </a:rPr>
              <a:t>COLLEGE:</a:t>
            </a:r>
            <a:r>
              <a:rPr lang="en-GB" sz="2400" b="1" dirty="0">
                <a:gradFill>
                  <a:gsLst>
                    <a:gs pos="0">
                      <a:srgbClr val="007BD3"/>
                    </a:gs>
                    <a:gs pos="100000">
                      <a:srgbClr val="034373"/>
                    </a:gs>
                  </a:gsLst>
                  <a:lin scaled="0"/>
                </a:gradFill>
                <a:hlinkClick r:id="rId1"/>
              </a:rPr>
              <a:t> </a:t>
            </a:r>
            <a:r>
              <a:rPr lang="en-US" altLang="en-GB" sz="2400" b="1" dirty="0">
                <a:gradFill>
                  <a:gsLst>
                    <a:gs pos="0">
                      <a:srgbClr val="007BD3"/>
                    </a:gs>
                    <a:gs pos="100000">
                      <a:srgbClr val="034373"/>
                    </a:gs>
                  </a:gsLst>
                  <a:lin scaled="0"/>
                </a:gradFill>
              </a:rPr>
              <a:t>ANDHRA ENGINEERING COLLEGE</a:t>
            </a:r>
            <a:endParaRPr lang="en-US" altLang="en-GB" sz="2400" b="1" dirty="0">
              <a:gradFill>
                <a:gsLst>
                  <a:gs pos="0">
                    <a:srgbClr val="007BD3"/>
                  </a:gs>
                  <a:gs pos="100000">
                    <a:srgbClr val="034373"/>
                  </a:gs>
                </a:gsLst>
                <a:lin scaled="0"/>
              </a:gra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Autofit/>
          </a:bodyPr>
          <a:lstStyle/>
          <a:p>
            <a:pPr marL="0" indent="0">
              <a:buNone/>
            </a:pPr>
            <a:r>
              <a:rPr lang="en-US" sz="3200" b="1" dirty="0">
                <a:solidFill>
                  <a:schemeClr val="tx1"/>
                </a:solidFill>
                <a:latin typeface="Times New Roman" panose="02020603050405020304" charset="0"/>
                <a:cs typeface="Times New Roman" panose="02020603050405020304" charset="0"/>
              </a:rPr>
              <a:t>GITHUB -https://github.com/prakarsha30/STEGANOGRAPHY-APSSDC</a:t>
            </a:r>
            <a:endParaRPr lang="en-US" sz="3200" b="1" dirty="0">
              <a:solidFill>
                <a:schemeClr val="tx1"/>
              </a:solidFill>
              <a:latin typeface="Times New Roman" panose="02020603050405020304" charset="0"/>
              <a:cs typeface="Times New Roman" panose="02020603050405020304" charset="0"/>
            </a:endParaRPr>
          </a:p>
          <a:p>
            <a:pPr marL="0" indent="0">
              <a:buNone/>
            </a:pPr>
            <a:endParaRPr lang="en-US" sz="3200" b="1" dirty="0">
              <a:solidFill>
                <a:schemeClr val="tx1"/>
              </a:solidFill>
              <a:latin typeface="Times New Roman" panose="02020603050405020304" charset="0"/>
              <a:cs typeface="Times New Roman" panose="02020603050405020304" charset="0"/>
            </a:endParaRPr>
          </a:p>
          <a:p>
            <a:pPr marL="0" indent="0">
              <a:buNone/>
            </a:pPr>
            <a:r>
              <a:rPr lang="en-US" sz="3200" b="1" dirty="0">
                <a:solidFill>
                  <a:schemeClr val="tx1"/>
                </a:solidFill>
                <a:latin typeface="Times New Roman" panose="02020603050405020304" charset="0"/>
                <a:cs typeface="Times New Roman" panose="02020603050405020304" charset="0"/>
              </a:rPr>
              <a:t>LINKDIN-  www.linkedin.com/in/nalagatla-prakarsha-reddy-14323a298</a:t>
            </a:r>
            <a:endParaRPr lang="en-US" sz="32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dirty="0"/>
          </a:p>
          <a:p>
            <a:r>
              <a:rPr lang="en-US" dirty="0"/>
              <a:t>Text steganography involves hiding information inside text files. This includes changing the format of existing text, changing words within a text, using context-free grammars to generate readable texts, or generating random character sequences.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dirty="0"/>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endParaRPr lang="en-US" dirty="0"/>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dirty="0"/>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dirty="0"/>
          </a:p>
          <a:p>
            <a:r>
              <a:rPr lang="en-US" dirty="0"/>
              <a:t>Military Organizations: Military units and defense contractors use steganography for secure communication in tactical operations, ensuring operational security and confidentiality of mission-critical information.</a:t>
            </a:r>
            <a:endParaRPr lang="en-US" dirty="0"/>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dirty="0"/>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endParaRPr lang="en-US" dirty="0"/>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dirty="0"/>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dirty="0"/>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dirty="0"/>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dirty="0"/>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dirty="0"/>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dirty="0"/>
          </a:p>
          <a:p>
            <a:r>
              <a:rPr lang="en-US" dirty="0"/>
              <a:t>Optimized Performance: The performance model focuses on optimizing computational resources and operational efficiency. This optimization minimizes processing.</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8645</Words>
  <Application>WPS Presentation</Application>
  <PresentationFormat>Widescreen</PresentationFormat>
  <Paragraphs>66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2</vt:lpstr>
      <vt:lpstr>Times New Roman</vt:lpstr>
      <vt:lpstr>Franklin Gothic Book</vt:lpstr>
      <vt:lpstr>Franklin Gothic Demi</vt:lpstr>
      <vt:lpstr>Microsoft YaHei</vt:lpstr>
      <vt:lpstr>Arial Unicode MS</vt:lpstr>
      <vt:lpstr>Calibri</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vamsi</cp:lastModifiedBy>
  <cp:revision>5</cp:revision>
  <dcterms:created xsi:type="dcterms:W3CDTF">2021-05-26T16:50:00Z</dcterms:created>
  <dcterms:modified xsi:type="dcterms:W3CDTF">2024-07-12T15:56:33Z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C33A7C27F2CF4B8ABA32A231BBB7376B_13</vt:lpwstr>
  </property>
  <property fmtid="{D5CDD505-2E9C-101B-9397-08002B2CF9AE}" pid="4" name="KSOProductBuildVer">
    <vt:lpwstr>1033-12.2.0.13472</vt:lpwstr>
  </property>
</Properties>
</file>